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74" r:id="rId3"/>
    <p:sldId id="375" r:id="rId4"/>
    <p:sldId id="376" r:id="rId5"/>
    <p:sldId id="377" r:id="rId6"/>
    <p:sldId id="394" r:id="rId7"/>
    <p:sldId id="395" r:id="rId8"/>
    <p:sldId id="396" r:id="rId9"/>
    <p:sldId id="397" r:id="rId10"/>
    <p:sldId id="378" r:id="rId11"/>
    <p:sldId id="379" r:id="rId12"/>
    <p:sldId id="380" r:id="rId13"/>
    <p:sldId id="381" r:id="rId14"/>
    <p:sldId id="382" r:id="rId15"/>
    <p:sldId id="384" r:id="rId16"/>
    <p:sldId id="383" r:id="rId17"/>
    <p:sldId id="385" r:id="rId18"/>
    <p:sldId id="386" r:id="rId19"/>
    <p:sldId id="387" r:id="rId20"/>
    <p:sldId id="389" r:id="rId21"/>
    <p:sldId id="390" r:id="rId22"/>
    <p:sldId id="391" r:id="rId23"/>
    <p:sldId id="392" r:id="rId24"/>
    <p:sldId id="393" r:id="rId25"/>
    <p:sldId id="400" r:id="rId26"/>
    <p:sldId id="398" r:id="rId27"/>
    <p:sldId id="399" r:id="rId28"/>
    <p:sldId id="401" r:id="rId29"/>
    <p:sldId id="402" r:id="rId30"/>
    <p:sldId id="372" r:id="rId31"/>
  </p:sldIdLst>
  <p:sldSz cx="9144000" cy="6858000" type="screen4x3"/>
  <p:notesSz cx="6858000" cy="9144000"/>
  <p:defaultTextStyle>
    <a:defPPr>
      <a:defRPr lang="sv-SE"/>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tin Hammarbrink"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D4D4D"/>
    <a:srgbClr val="333333"/>
    <a:srgbClr val="1C1C1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01" autoAdjust="0"/>
    <p:restoredTop sz="92436" autoAdjust="0"/>
  </p:normalViewPr>
  <p:slideViewPr>
    <p:cSldViewPr>
      <p:cViewPr>
        <p:scale>
          <a:sx n="90" d="100"/>
          <a:sy n="90" d="100"/>
        </p:scale>
        <p:origin x="-78" y="-78"/>
      </p:cViewPr>
      <p:guideLst>
        <p:guide orient="horz" pos="2160"/>
        <p:guide pos="2880"/>
      </p:guideLst>
    </p:cSldViewPr>
  </p:slideViewPr>
  <p:outlineViewPr>
    <p:cViewPr>
      <p:scale>
        <a:sx n="33" d="100"/>
        <a:sy n="33" d="100"/>
      </p:scale>
      <p:origin x="0" y="8328"/>
    </p:cViewPr>
  </p:outlineViewPr>
  <p:notesTextViewPr>
    <p:cViewPr>
      <p:scale>
        <a:sx n="100" d="100"/>
        <a:sy n="100" d="100"/>
      </p:scale>
      <p:origin x="0" y="0"/>
    </p:cViewPr>
  </p:notesTextViewPr>
  <p:notesViewPr>
    <p:cSldViewPr>
      <p:cViewPr varScale="1">
        <p:scale>
          <a:sx n="84" d="100"/>
          <a:sy n="84" d="100"/>
        </p:scale>
        <p:origin x="-3114" y="-8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GB"/>
          </a:p>
        </p:txBody>
      </p:sp>
      <p:sp>
        <p:nvSpPr>
          <p:cNvPr id="3" name="Platshållare för datum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0B655C30-AB8A-4DDB-9D22-AA646A98BDCC}" type="datetimeFigureOut">
              <a:rPr lang="en-US"/>
              <a:pPr>
                <a:defRPr/>
              </a:pPr>
              <a:t>4/11/2016</a:t>
            </a:fld>
            <a:endParaRPr lang="en-GB"/>
          </a:p>
        </p:txBody>
      </p:sp>
      <p:sp>
        <p:nvSpPr>
          <p:cNvPr id="4" name="Platshållare för bildobjekt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Platshållare för anteckninga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sv-SE" noProof="0" smtClean="0"/>
              <a:t>Klicka här för att ändra format på bakgrundstexten</a:t>
            </a:r>
          </a:p>
          <a:p>
            <a:pPr lvl="1"/>
            <a:r>
              <a:rPr lang="sv-SE" noProof="0" smtClean="0"/>
              <a:t>Nivå två</a:t>
            </a:r>
          </a:p>
          <a:p>
            <a:pPr lvl="2"/>
            <a:r>
              <a:rPr lang="sv-SE" noProof="0" smtClean="0"/>
              <a:t>Nivå tre</a:t>
            </a:r>
          </a:p>
          <a:p>
            <a:pPr lvl="3"/>
            <a:r>
              <a:rPr lang="sv-SE" noProof="0" smtClean="0"/>
              <a:t>Nivå fyra</a:t>
            </a:r>
          </a:p>
          <a:p>
            <a:pPr lvl="4"/>
            <a:r>
              <a:rPr lang="sv-SE" noProof="0" smtClean="0"/>
              <a:t>Nivå fem</a:t>
            </a:r>
            <a:endParaRPr lang="en-GB" noProof="0"/>
          </a:p>
        </p:txBody>
      </p:sp>
      <p:sp>
        <p:nvSpPr>
          <p:cNvPr id="6" name="Platshållare för sidfo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GB"/>
          </a:p>
        </p:txBody>
      </p:sp>
      <p:sp>
        <p:nvSpPr>
          <p:cNvPr id="7" name="Platshållare för bild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CCE746D7-E10C-4C19-9B2B-549E07FA381B}"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Platshållare för bildobjekt 1"/>
          <p:cNvSpPr>
            <a:spLocks noGrp="1" noRot="1" noChangeAspect="1"/>
          </p:cNvSpPr>
          <p:nvPr>
            <p:ph type="sldImg"/>
          </p:nvPr>
        </p:nvSpPr>
        <p:spPr bwMode="auto">
          <a:noFill/>
          <a:ln>
            <a:solidFill>
              <a:srgbClr val="000000"/>
            </a:solidFill>
            <a:miter lim="800000"/>
            <a:headEnd/>
            <a:tailEnd/>
          </a:ln>
        </p:spPr>
      </p:sp>
      <p:sp>
        <p:nvSpPr>
          <p:cNvPr id="15362"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smtClean="0"/>
          </a:p>
        </p:txBody>
      </p:sp>
      <p:sp>
        <p:nvSpPr>
          <p:cNvPr id="15363" name="Platshållare för bildnumm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ECFD40E-CE27-4962-9E7A-9AB651C16E26}" type="slidenum">
              <a:rPr lang="en-GB"/>
              <a:pPr fontAlgn="base">
                <a:spcBef>
                  <a:spcPct val="0"/>
                </a:spcBef>
                <a:spcAft>
                  <a:spcPct val="0"/>
                </a:spcAft>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dirty="0"/>
          </a:p>
        </p:txBody>
      </p:sp>
      <p:sp>
        <p:nvSpPr>
          <p:cNvPr id="4" name="Platshållare för bildnummer 3"/>
          <p:cNvSpPr>
            <a:spLocks noGrp="1"/>
          </p:cNvSpPr>
          <p:nvPr>
            <p:ph type="sldNum" sz="quarter" idx="10"/>
          </p:nvPr>
        </p:nvSpPr>
        <p:spPr/>
        <p:txBody>
          <a:bodyPr/>
          <a:lstStyle/>
          <a:p>
            <a:pPr>
              <a:defRPr/>
            </a:pPr>
            <a:fld id="{CCE746D7-E10C-4C19-9B2B-549E07FA381B}" type="slidenum">
              <a:rPr lang="en-GB" smtClean="0"/>
              <a:pPr>
                <a:defRPr/>
              </a:pPr>
              <a:t>21</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dirty="0"/>
          </a:p>
        </p:txBody>
      </p:sp>
      <p:sp>
        <p:nvSpPr>
          <p:cNvPr id="4" name="Platshållare för bildnummer 3"/>
          <p:cNvSpPr>
            <a:spLocks noGrp="1"/>
          </p:cNvSpPr>
          <p:nvPr>
            <p:ph type="sldNum" sz="quarter" idx="10"/>
          </p:nvPr>
        </p:nvSpPr>
        <p:spPr/>
        <p:txBody>
          <a:bodyPr/>
          <a:lstStyle/>
          <a:p>
            <a:pPr>
              <a:defRPr/>
            </a:pPr>
            <a:fld id="{CCE746D7-E10C-4C19-9B2B-549E07FA381B}" type="slidenum">
              <a:rPr lang="en-GB" smtClean="0"/>
              <a:pPr>
                <a:defRPr/>
              </a:pPr>
              <a:t>22</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dirty="0"/>
          </a:p>
        </p:txBody>
      </p:sp>
      <p:sp>
        <p:nvSpPr>
          <p:cNvPr id="4" name="Platshållare för bildnummer 3"/>
          <p:cNvSpPr>
            <a:spLocks noGrp="1"/>
          </p:cNvSpPr>
          <p:nvPr>
            <p:ph type="sldNum" sz="quarter" idx="10"/>
          </p:nvPr>
        </p:nvSpPr>
        <p:spPr/>
        <p:txBody>
          <a:bodyPr/>
          <a:lstStyle/>
          <a:p>
            <a:pPr>
              <a:defRPr/>
            </a:pPr>
            <a:fld id="{CCE746D7-E10C-4C19-9B2B-549E07FA381B}" type="slidenum">
              <a:rPr lang="en-GB" smtClean="0"/>
              <a:pPr>
                <a:defRPr/>
              </a:pPr>
              <a:t>23</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dirty="0"/>
          </a:p>
        </p:txBody>
      </p:sp>
      <p:sp>
        <p:nvSpPr>
          <p:cNvPr id="4" name="Platshållare för bildnummer 3"/>
          <p:cNvSpPr>
            <a:spLocks noGrp="1"/>
          </p:cNvSpPr>
          <p:nvPr>
            <p:ph type="sldNum" sz="quarter" idx="10"/>
          </p:nvPr>
        </p:nvSpPr>
        <p:spPr/>
        <p:txBody>
          <a:bodyPr/>
          <a:lstStyle/>
          <a:p>
            <a:pPr>
              <a:defRPr/>
            </a:pPr>
            <a:fld id="{CCE746D7-E10C-4C19-9B2B-549E07FA381B}" type="slidenum">
              <a:rPr lang="en-GB" smtClean="0"/>
              <a:pPr>
                <a:defRPr/>
              </a:pPr>
              <a:t>24</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dirty="0"/>
          </a:p>
        </p:txBody>
      </p:sp>
      <p:sp>
        <p:nvSpPr>
          <p:cNvPr id="4" name="Platshållare för bildnummer 3"/>
          <p:cNvSpPr>
            <a:spLocks noGrp="1"/>
          </p:cNvSpPr>
          <p:nvPr>
            <p:ph type="sldNum" sz="quarter" idx="10"/>
          </p:nvPr>
        </p:nvSpPr>
        <p:spPr/>
        <p:txBody>
          <a:bodyPr/>
          <a:lstStyle/>
          <a:p>
            <a:pPr>
              <a:defRPr/>
            </a:pPr>
            <a:fld id="{CCE746D7-E10C-4C19-9B2B-549E07FA381B}" type="slidenum">
              <a:rPr lang="en-GB" smtClean="0"/>
              <a:pPr>
                <a:defRPr/>
              </a:pPr>
              <a:t>25</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dirty="0"/>
          </a:p>
        </p:txBody>
      </p:sp>
      <p:sp>
        <p:nvSpPr>
          <p:cNvPr id="4" name="Platshållare för bildnummer 3"/>
          <p:cNvSpPr>
            <a:spLocks noGrp="1"/>
          </p:cNvSpPr>
          <p:nvPr>
            <p:ph type="sldNum" sz="quarter" idx="10"/>
          </p:nvPr>
        </p:nvSpPr>
        <p:spPr/>
        <p:txBody>
          <a:bodyPr/>
          <a:lstStyle/>
          <a:p>
            <a:pPr>
              <a:defRPr/>
            </a:pPr>
            <a:fld id="{CCE746D7-E10C-4C19-9B2B-549E07FA381B}" type="slidenum">
              <a:rPr lang="en-GB" smtClean="0"/>
              <a:pPr>
                <a:defRPr/>
              </a:pPr>
              <a:t>26</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dirty="0"/>
          </a:p>
        </p:txBody>
      </p:sp>
      <p:sp>
        <p:nvSpPr>
          <p:cNvPr id="4" name="Platshållare för bildnummer 3"/>
          <p:cNvSpPr>
            <a:spLocks noGrp="1"/>
          </p:cNvSpPr>
          <p:nvPr>
            <p:ph type="sldNum" sz="quarter" idx="10"/>
          </p:nvPr>
        </p:nvSpPr>
        <p:spPr/>
        <p:txBody>
          <a:bodyPr/>
          <a:lstStyle/>
          <a:p>
            <a:pPr>
              <a:defRPr/>
            </a:pPr>
            <a:fld id="{CCE746D7-E10C-4C19-9B2B-549E07FA381B}" type="slidenum">
              <a:rPr lang="en-GB" smtClean="0"/>
              <a:pPr>
                <a:defRPr/>
              </a:pPr>
              <a:t>27</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dirty="0"/>
          </a:p>
        </p:txBody>
      </p:sp>
      <p:sp>
        <p:nvSpPr>
          <p:cNvPr id="4" name="Platshållare för bildnummer 3"/>
          <p:cNvSpPr>
            <a:spLocks noGrp="1"/>
          </p:cNvSpPr>
          <p:nvPr>
            <p:ph type="sldNum" sz="quarter" idx="10"/>
          </p:nvPr>
        </p:nvSpPr>
        <p:spPr/>
        <p:txBody>
          <a:bodyPr/>
          <a:lstStyle/>
          <a:p>
            <a:pPr>
              <a:defRPr/>
            </a:pPr>
            <a:fld id="{CCE746D7-E10C-4C19-9B2B-549E07FA381B}" type="slidenum">
              <a:rPr lang="en-GB" smtClean="0"/>
              <a:pPr>
                <a:defRPr/>
              </a:pPr>
              <a:t>28</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dirty="0"/>
          </a:p>
        </p:txBody>
      </p:sp>
      <p:sp>
        <p:nvSpPr>
          <p:cNvPr id="4" name="Platshållare för bildnummer 3"/>
          <p:cNvSpPr>
            <a:spLocks noGrp="1"/>
          </p:cNvSpPr>
          <p:nvPr>
            <p:ph type="sldNum" sz="quarter" idx="10"/>
          </p:nvPr>
        </p:nvSpPr>
        <p:spPr/>
        <p:txBody>
          <a:bodyPr/>
          <a:lstStyle/>
          <a:p>
            <a:pPr>
              <a:defRPr/>
            </a:pPr>
            <a:fld id="{CCE746D7-E10C-4C19-9B2B-549E07FA381B}" type="slidenum">
              <a:rPr lang="en-GB" smtClean="0"/>
              <a:pPr>
                <a:defRPr/>
              </a:pPr>
              <a:t>29</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66563" name="Platshållare för anteckninga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66564" name="Platshållare för bildnumm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2431F999-0E9D-43D7-B104-5BBE3CBE1C6B}" type="slidenum">
              <a:rPr lang="sv-SE" sz="1200"/>
              <a:pPr algn="r"/>
              <a:t>30</a:t>
            </a:fld>
            <a:endParaRPr lang="sv-SE"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dirty="0"/>
          </a:p>
        </p:txBody>
      </p:sp>
      <p:sp>
        <p:nvSpPr>
          <p:cNvPr id="4" name="Platshållare för bildnummer 3"/>
          <p:cNvSpPr>
            <a:spLocks noGrp="1"/>
          </p:cNvSpPr>
          <p:nvPr>
            <p:ph type="sldNum" sz="quarter" idx="10"/>
          </p:nvPr>
        </p:nvSpPr>
        <p:spPr/>
        <p:txBody>
          <a:bodyPr/>
          <a:lstStyle/>
          <a:p>
            <a:pPr>
              <a:defRPr/>
            </a:pPr>
            <a:fld id="{CCE746D7-E10C-4C19-9B2B-549E07FA381B}" type="slidenum">
              <a:rPr lang="en-GB" smtClean="0"/>
              <a:pPr>
                <a:defRPr/>
              </a:pPr>
              <a:t>13</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dirty="0"/>
          </a:p>
        </p:txBody>
      </p:sp>
      <p:sp>
        <p:nvSpPr>
          <p:cNvPr id="4" name="Platshållare för bildnummer 3"/>
          <p:cNvSpPr>
            <a:spLocks noGrp="1"/>
          </p:cNvSpPr>
          <p:nvPr>
            <p:ph type="sldNum" sz="quarter" idx="10"/>
          </p:nvPr>
        </p:nvSpPr>
        <p:spPr/>
        <p:txBody>
          <a:bodyPr/>
          <a:lstStyle/>
          <a:p>
            <a:pPr>
              <a:defRPr/>
            </a:pPr>
            <a:fld id="{CCE746D7-E10C-4C19-9B2B-549E07FA381B}" type="slidenum">
              <a:rPr lang="en-GB" smtClean="0"/>
              <a:pPr>
                <a:defRPr/>
              </a:pPr>
              <a:t>14</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dirty="0"/>
          </a:p>
        </p:txBody>
      </p:sp>
      <p:sp>
        <p:nvSpPr>
          <p:cNvPr id="4" name="Platshållare för bildnummer 3"/>
          <p:cNvSpPr>
            <a:spLocks noGrp="1"/>
          </p:cNvSpPr>
          <p:nvPr>
            <p:ph type="sldNum" sz="quarter" idx="10"/>
          </p:nvPr>
        </p:nvSpPr>
        <p:spPr/>
        <p:txBody>
          <a:bodyPr/>
          <a:lstStyle/>
          <a:p>
            <a:pPr>
              <a:defRPr/>
            </a:pPr>
            <a:fld id="{CCE746D7-E10C-4C19-9B2B-549E07FA381B}" type="slidenum">
              <a:rPr lang="en-GB" smtClean="0"/>
              <a:pPr>
                <a:defRPr/>
              </a:pPr>
              <a:t>15</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dirty="0"/>
          </a:p>
        </p:txBody>
      </p:sp>
      <p:sp>
        <p:nvSpPr>
          <p:cNvPr id="4" name="Platshållare för bildnummer 3"/>
          <p:cNvSpPr>
            <a:spLocks noGrp="1"/>
          </p:cNvSpPr>
          <p:nvPr>
            <p:ph type="sldNum" sz="quarter" idx="10"/>
          </p:nvPr>
        </p:nvSpPr>
        <p:spPr/>
        <p:txBody>
          <a:bodyPr/>
          <a:lstStyle/>
          <a:p>
            <a:pPr>
              <a:defRPr/>
            </a:pPr>
            <a:fld id="{CCE746D7-E10C-4C19-9B2B-549E07FA381B}" type="slidenum">
              <a:rPr lang="en-GB" smtClean="0"/>
              <a:pPr>
                <a:defRPr/>
              </a:pPr>
              <a:t>16</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dirty="0"/>
          </a:p>
        </p:txBody>
      </p:sp>
      <p:sp>
        <p:nvSpPr>
          <p:cNvPr id="4" name="Platshållare för bildnummer 3"/>
          <p:cNvSpPr>
            <a:spLocks noGrp="1"/>
          </p:cNvSpPr>
          <p:nvPr>
            <p:ph type="sldNum" sz="quarter" idx="10"/>
          </p:nvPr>
        </p:nvSpPr>
        <p:spPr/>
        <p:txBody>
          <a:bodyPr/>
          <a:lstStyle/>
          <a:p>
            <a:pPr>
              <a:defRPr/>
            </a:pPr>
            <a:fld id="{CCE746D7-E10C-4C19-9B2B-549E07FA381B}" type="slidenum">
              <a:rPr lang="en-GB" smtClean="0"/>
              <a:pPr>
                <a:defRPr/>
              </a:pPr>
              <a:t>17</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dirty="0"/>
          </a:p>
        </p:txBody>
      </p:sp>
      <p:sp>
        <p:nvSpPr>
          <p:cNvPr id="4" name="Platshållare för bildnummer 3"/>
          <p:cNvSpPr>
            <a:spLocks noGrp="1"/>
          </p:cNvSpPr>
          <p:nvPr>
            <p:ph type="sldNum" sz="quarter" idx="10"/>
          </p:nvPr>
        </p:nvSpPr>
        <p:spPr/>
        <p:txBody>
          <a:bodyPr/>
          <a:lstStyle/>
          <a:p>
            <a:pPr>
              <a:defRPr/>
            </a:pPr>
            <a:fld id="{CCE746D7-E10C-4C19-9B2B-549E07FA381B}" type="slidenum">
              <a:rPr lang="en-GB" smtClean="0"/>
              <a:pPr>
                <a:defRPr/>
              </a:pPr>
              <a:t>18</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dirty="0"/>
          </a:p>
        </p:txBody>
      </p:sp>
      <p:sp>
        <p:nvSpPr>
          <p:cNvPr id="4" name="Platshållare för bildnummer 3"/>
          <p:cNvSpPr>
            <a:spLocks noGrp="1"/>
          </p:cNvSpPr>
          <p:nvPr>
            <p:ph type="sldNum" sz="quarter" idx="10"/>
          </p:nvPr>
        </p:nvSpPr>
        <p:spPr/>
        <p:txBody>
          <a:bodyPr/>
          <a:lstStyle/>
          <a:p>
            <a:pPr>
              <a:defRPr/>
            </a:pPr>
            <a:fld id="{CCE746D7-E10C-4C19-9B2B-549E07FA381B}" type="slidenum">
              <a:rPr lang="en-GB" smtClean="0"/>
              <a:pPr>
                <a:defRPr/>
              </a:pPr>
              <a:t>19</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dirty="0"/>
          </a:p>
        </p:txBody>
      </p:sp>
      <p:sp>
        <p:nvSpPr>
          <p:cNvPr id="4" name="Platshållare för bildnummer 3"/>
          <p:cNvSpPr>
            <a:spLocks noGrp="1"/>
          </p:cNvSpPr>
          <p:nvPr>
            <p:ph type="sldNum" sz="quarter" idx="10"/>
          </p:nvPr>
        </p:nvSpPr>
        <p:spPr/>
        <p:txBody>
          <a:bodyPr/>
          <a:lstStyle/>
          <a:p>
            <a:pPr>
              <a:defRPr/>
            </a:pPr>
            <a:fld id="{CCE746D7-E10C-4C19-9B2B-549E07FA381B}" type="slidenum">
              <a:rPr lang="en-GB" smtClean="0"/>
              <a:pPr>
                <a:defRPr/>
              </a:pPr>
              <a:t>20</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685800" y="2130425"/>
            <a:ext cx="7772400" cy="1470025"/>
          </a:xfrm>
        </p:spPr>
        <p:txBody>
          <a:bodyPr/>
          <a:lstStyle/>
          <a:p>
            <a:r>
              <a:rPr lang="sv-SE" smtClean="0"/>
              <a:t>Klicka här för att ändra format</a:t>
            </a:r>
            <a:endParaRPr lang="sv-SE"/>
          </a:p>
        </p:txBody>
      </p:sp>
      <p:sp>
        <p:nvSpPr>
          <p:cNvPr id="3" name="Underrubrik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Klicka här för att ändra format på underrubrik i bakgrunden</a:t>
            </a:r>
            <a:endParaRPr lang="sv-SE"/>
          </a:p>
        </p:txBody>
      </p:sp>
      <p:sp>
        <p:nvSpPr>
          <p:cNvPr id="4" name="Platshållare för datum 3"/>
          <p:cNvSpPr>
            <a:spLocks noGrp="1"/>
          </p:cNvSpPr>
          <p:nvPr>
            <p:ph type="dt" sz="half" idx="10"/>
          </p:nvPr>
        </p:nvSpPr>
        <p:spPr/>
        <p:txBody>
          <a:bodyPr/>
          <a:lstStyle>
            <a:lvl1pPr>
              <a:defRPr/>
            </a:lvl1pPr>
          </a:lstStyle>
          <a:p>
            <a:pPr>
              <a:defRPr/>
            </a:pPr>
            <a:fld id="{EA153F6F-D3D6-47FB-97B5-D12CD0FC63A2}" type="datetimeFigureOut">
              <a:rPr lang="sv-SE"/>
              <a:pPr>
                <a:defRPr/>
              </a:pPr>
              <a:t>2016-04-11</a:t>
            </a:fld>
            <a:endParaRPr lang="sv-SE"/>
          </a:p>
        </p:txBody>
      </p:sp>
      <p:sp>
        <p:nvSpPr>
          <p:cNvPr id="5" name="Platshållare för sidfot 4"/>
          <p:cNvSpPr>
            <a:spLocks noGrp="1"/>
          </p:cNvSpPr>
          <p:nvPr>
            <p:ph type="ftr" sz="quarter" idx="11"/>
          </p:nvPr>
        </p:nvSpPr>
        <p:spPr/>
        <p:txBody>
          <a:bodyPr/>
          <a:lstStyle>
            <a:lvl1pPr>
              <a:defRPr/>
            </a:lvl1pPr>
          </a:lstStyle>
          <a:p>
            <a:pPr>
              <a:defRPr/>
            </a:pPr>
            <a:endParaRPr lang="sv-SE"/>
          </a:p>
        </p:txBody>
      </p:sp>
      <p:sp>
        <p:nvSpPr>
          <p:cNvPr id="6" name="Platshållare för bildnummer 5"/>
          <p:cNvSpPr>
            <a:spLocks noGrp="1"/>
          </p:cNvSpPr>
          <p:nvPr>
            <p:ph type="sldNum" sz="quarter" idx="12"/>
          </p:nvPr>
        </p:nvSpPr>
        <p:spPr/>
        <p:txBody>
          <a:bodyPr/>
          <a:lstStyle>
            <a:lvl1pPr>
              <a:defRPr/>
            </a:lvl1pPr>
          </a:lstStyle>
          <a:p>
            <a:pPr>
              <a:defRPr/>
            </a:pPr>
            <a:fld id="{C24C0727-97C2-4CEC-808E-C8E2C1FECBA6}" type="slidenum">
              <a:rPr lang="sv-SE"/>
              <a:pPr>
                <a:defRPr/>
              </a:pPr>
              <a:t>‹#›</a:t>
            </a:fld>
            <a:endParaRPr lang="sv-S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lodrät text 2"/>
          <p:cNvSpPr>
            <a:spLocks noGrp="1"/>
          </p:cNvSpPr>
          <p:nvPr>
            <p:ph type="body" orient="vert" idx="1"/>
          </p:nvPr>
        </p:nvSpPr>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lvl1pPr>
              <a:defRPr/>
            </a:lvl1pPr>
          </a:lstStyle>
          <a:p>
            <a:pPr>
              <a:defRPr/>
            </a:pPr>
            <a:fld id="{55FF2C24-2CBF-4D89-B610-32D2B7298AF9}" type="datetimeFigureOut">
              <a:rPr lang="sv-SE"/>
              <a:pPr>
                <a:defRPr/>
              </a:pPr>
              <a:t>2016-04-11</a:t>
            </a:fld>
            <a:endParaRPr lang="sv-SE"/>
          </a:p>
        </p:txBody>
      </p:sp>
      <p:sp>
        <p:nvSpPr>
          <p:cNvPr id="5" name="Platshållare för sidfot 4"/>
          <p:cNvSpPr>
            <a:spLocks noGrp="1"/>
          </p:cNvSpPr>
          <p:nvPr>
            <p:ph type="ftr" sz="quarter" idx="11"/>
          </p:nvPr>
        </p:nvSpPr>
        <p:spPr/>
        <p:txBody>
          <a:bodyPr/>
          <a:lstStyle>
            <a:lvl1pPr>
              <a:defRPr/>
            </a:lvl1pPr>
          </a:lstStyle>
          <a:p>
            <a:pPr>
              <a:defRPr/>
            </a:pPr>
            <a:endParaRPr lang="sv-SE"/>
          </a:p>
        </p:txBody>
      </p:sp>
      <p:sp>
        <p:nvSpPr>
          <p:cNvPr id="6" name="Platshållare för bildnummer 5"/>
          <p:cNvSpPr>
            <a:spLocks noGrp="1"/>
          </p:cNvSpPr>
          <p:nvPr>
            <p:ph type="sldNum" sz="quarter" idx="12"/>
          </p:nvPr>
        </p:nvSpPr>
        <p:spPr/>
        <p:txBody>
          <a:bodyPr/>
          <a:lstStyle>
            <a:lvl1pPr>
              <a:defRPr/>
            </a:lvl1pPr>
          </a:lstStyle>
          <a:p>
            <a:pPr>
              <a:defRPr/>
            </a:pPr>
            <a:fld id="{7C620A08-4185-4C70-97DD-CFD9A7A9200A}" type="slidenum">
              <a:rPr lang="sv-SE"/>
              <a:pPr>
                <a:defRPr/>
              </a:pPr>
              <a:t>‹#›</a:t>
            </a:fld>
            <a:endParaRPr lang="sv-S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6629400" y="274638"/>
            <a:ext cx="2057400" cy="5851525"/>
          </a:xfrm>
        </p:spPr>
        <p:txBody>
          <a:bodyPr vert="eaVert"/>
          <a:lstStyle/>
          <a:p>
            <a:r>
              <a:rPr lang="sv-SE" smtClean="0"/>
              <a:t>Klicka här för att ändra format</a:t>
            </a:r>
            <a:endParaRPr lang="sv-SE"/>
          </a:p>
        </p:txBody>
      </p:sp>
      <p:sp>
        <p:nvSpPr>
          <p:cNvPr id="3" name="Platshållare för lodrät text 2"/>
          <p:cNvSpPr>
            <a:spLocks noGrp="1"/>
          </p:cNvSpPr>
          <p:nvPr>
            <p:ph type="body" orient="vert" idx="1"/>
          </p:nvPr>
        </p:nvSpPr>
        <p:spPr>
          <a:xfrm>
            <a:off x="457200" y="274638"/>
            <a:ext cx="6019800" cy="5851525"/>
          </a:xfrm>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lvl1pPr>
              <a:defRPr/>
            </a:lvl1pPr>
          </a:lstStyle>
          <a:p>
            <a:pPr>
              <a:defRPr/>
            </a:pPr>
            <a:fld id="{CFE0158E-B682-4825-A282-C17FCB7A6535}" type="datetimeFigureOut">
              <a:rPr lang="sv-SE"/>
              <a:pPr>
                <a:defRPr/>
              </a:pPr>
              <a:t>2016-04-11</a:t>
            </a:fld>
            <a:endParaRPr lang="sv-SE"/>
          </a:p>
        </p:txBody>
      </p:sp>
      <p:sp>
        <p:nvSpPr>
          <p:cNvPr id="5" name="Platshållare för sidfot 4"/>
          <p:cNvSpPr>
            <a:spLocks noGrp="1"/>
          </p:cNvSpPr>
          <p:nvPr>
            <p:ph type="ftr" sz="quarter" idx="11"/>
          </p:nvPr>
        </p:nvSpPr>
        <p:spPr/>
        <p:txBody>
          <a:bodyPr/>
          <a:lstStyle>
            <a:lvl1pPr>
              <a:defRPr/>
            </a:lvl1pPr>
          </a:lstStyle>
          <a:p>
            <a:pPr>
              <a:defRPr/>
            </a:pPr>
            <a:endParaRPr lang="sv-SE"/>
          </a:p>
        </p:txBody>
      </p:sp>
      <p:sp>
        <p:nvSpPr>
          <p:cNvPr id="6" name="Platshållare för bildnummer 5"/>
          <p:cNvSpPr>
            <a:spLocks noGrp="1"/>
          </p:cNvSpPr>
          <p:nvPr>
            <p:ph type="sldNum" sz="quarter" idx="12"/>
          </p:nvPr>
        </p:nvSpPr>
        <p:spPr/>
        <p:txBody>
          <a:bodyPr/>
          <a:lstStyle>
            <a:lvl1pPr>
              <a:defRPr/>
            </a:lvl1pPr>
          </a:lstStyle>
          <a:p>
            <a:pPr>
              <a:defRPr/>
            </a:pPr>
            <a:fld id="{ADE2E129-3178-4C9C-B44F-6E8360062BBF}" type="slidenum">
              <a:rPr lang="sv-SE"/>
              <a:pPr>
                <a:defRPr/>
              </a:pPr>
              <a:t>‹#›</a:t>
            </a:fld>
            <a:endParaRPr lang="sv-S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idx="1"/>
          </p:nvPr>
        </p:nvSpPr>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lvl1pPr>
              <a:defRPr/>
            </a:lvl1pPr>
          </a:lstStyle>
          <a:p>
            <a:pPr>
              <a:defRPr/>
            </a:pPr>
            <a:fld id="{5AE2A413-CD3A-4FB7-94F4-37E9D8FECF60}" type="datetimeFigureOut">
              <a:rPr lang="sv-SE"/>
              <a:pPr>
                <a:defRPr/>
              </a:pPr>
              <a:t>2016-04-11</a:t>
            </a:fld>
            <a:endParaRPr lang="sv-SE"/>
          </a:p>
        </p:txBody>
      </p:sp>
      <p:sp>
        <p:nvSpPr>
          <p:cNvPr id="5" name="Platshållare för sidfot 4"/>
          <p:cNvSpPr>
            <a:spLocks noGrp="1"/>
          </p:cNvSpPr>
          <p:nvPr>
            <p:ph type="ftr" sz="quarter" idx="11"/>
          </p:nvPr>
        </p:nvSpPr>
        <p:spPr/>
        <p:txBody>
          <a:bodyPr/>
          <a:lstStyle>
            <a:lvl1pPr>
              <a:defRPr/>
            </a:lvl1pPr>
          </a:lstStyle>
          <a:p>
            <a:pPr>
              <a:defRPr/>
            </a:pPr>
            <a:endParaRPr lang="sv-SE"/>
          </a:p>
        </p:txBody>
      </p:sp>
      <p:sp>
        <p:nvSpPr>
          <p:cNvPr id="6" name="Platshållare för bildnummer 5"/>
          <p:cNvSpPr>
            <a:spLocks noGrp="1"/>
          </p:cNvSpPr>
          <p:nvPr>
            <p:ph type="sldNum" sz="quarter" idx="12"/>
          </p:nvPr>
        </p:nvSpPr>
        <p:spPr/>
        <p:txBody>
          <a:bodyPr/>
          <a:lstStyle>
            <a:lvl1pPr>
              <a:defRPr/>
            </a:lvl1pPr>
          </a:lstStyle>
          <a:p>
            <a:pPr>
              <a:defRPr/>
            </a:pPr>
            <a:fld id="{06923FF9-1411-4432-A19F-31BB4990777B}" type="slidenum">
              <a:rPr lang="sv-SE"/>
              <a:pPr>
                <a:defRPr/>
              </a:pPr>
              <a:t>‹#›</a:t>
            </a:fld>
            <a:endParaRPr lang="sv-S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722313" y="4406900"/>
            <a:ext cx="7772400" cy="1362075"/>
          </a:xfrm>
        </p:spPr>
        <p:txBody>
          <a:bodyPr anchor="t"/>
          <a:lstStyle>
            <a:lvl1pPr algn="l">
              <a:defRPr sz="4000" b="1" cap="all"/>
            </a:lvl1pPr>
          </a:lstStyle>
          <a:p>
            <a:r>
              <a:rPr lang="sv-SE" smtClean="0"/>
              <a:t>Klicka här för att ändra format</a:t>
            </a:r>
            <a:endParaRPr lang="sv-SE"/>
          </a:p>
        </p:txBody>
      </p:sp>
      <p:sp>
        <p:nvSpPr>
          <p:cNvPr id="3" name="Platshållare för tex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Klicka här för att ändra format på bakgrundstexten</a:t>
            </a:r>
          </a:p>
        </p:txBody>
      </p:sp>
      <p:sp>
        <p:nvSpPr>
          <p:cNvPr id="4" name="Platshållare för datum 3"/>
          <p:cNvSpPr>
            <a:spLocks noGrp="1"/>
          </p:cNvSpPr>
          <p:nvPr>
            <p:ph type="dt" sz="half" idx="10"/>
          </p:nvPr>
        </p:nvSpPr>
        <p:spPr/>
        <p:txBody>
          <a:bodyPr/>
          <a:lstStyle>
            <a:lvl1pPr>
              <a:defRPr/>
            </a:lvl1pPr>
          </a:lstStyle>
          <a:p>
            <a:pPr>
              <a:defRPr/>
            </a:pPr>
            <a:fld id="{6E5C67CA-60A2-4D60-97AB-F4A615261290}" type="datetimeFigureOut">
              <a:rPr lang="sv-SE"/>
              <a:pPr>
                <a:defRPr/>
              </a:pPr>
              <a:t>2016-04-11</a:t>
            </a:fld>
            <a:endParaRPr lang="sv-SE"/>
          </a:p>
        </p:txBody>
      </p:sp>
      <p:sp>
        <p:nvSpPr>
          <p:cNvPr id="5" name="Platshållare för sidfot 4"/>
          <p:cNvSpPr>
            <a:spLocks noGrp="1"/>
          </p:cNvSpPr>
          <p:nvPr>
            <p:ph type="ftr" sz="quarter" idx="11"/>
          </p:nvPr>
        </p:nvSpPr>
        <p:spPr/>
        <p:txBody>
          <a:bodyPr/>
          <a:lstStyle>
            <a:lvl1pPr>
              <a:defRPr/>
            </a:lvl1pPr>
          </a:lstStyle>
          <a:p>
            <a:pPr>
              <a:defRPr/>
            </a:pPr>
            <a:endParaRPr lang="sv-SE"/>
          </a:p>
        </p:txBody>
      </p:sp>
      <p:sp>
        <p:nvSpPr>
          <p:cNvPr id="6" name="Platshållare för bildnummer 5"/>
          <p:cNvSpPr>
            <a:spLocks noGrp="1"/>
          </p:cNvSpPr>
          <p:nvPr>
            <p:ph type="sldNum" sz="quarter" idx="12"/>
          </p:nvPr>
        </p:nvSpPr>
        <p:spPr/>
        <p:txBody>
          <a:bodyPr/>
          <a:lstStyle>
            <a:lvl1pPr>
              <a:defRPr/>
            </a:lvl1pPr>
          </a:lstStyle>
          <a:p>
            <a:pPr>
              <a:defRPr/>
            </a:pPr>
            <a:fld id="{5EF1F970-229E-4612-8337-2491C398027D}" type="slidenum">
              <a:rPr lang="sv-SE"/>
              <a:pPr>
                <a:defRPr/>
              </a:pPr>
              <a:t>‹#›</a:t>
            </a:fld>
            <a:endParaRPr lang="sv-S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innehåll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datum 3"/>
          <p:cNvSpPr>
            <a:spLocks noGrp="1"/>
          </p:cNvSpPr>
          <p:nvPr>
            <p:ph type="dt" sz="half" idx="10"/>
          </p:nvPr>
        </p:nvSpPr>
        <p:spPr/>
        <p:txBody>
          <a:bodyPr/>
          <a:lstStyle>
            <a:lvl1pPr>
              <a:defRPr/>
            </a:lvl1pPr>
          </a:lstStyle>
          <a:p>
            <a:pPr>
              <a:defRPr/>
            </a:pPr>
            <a:fld id="{43C043BB-BC0B-4C1C-A647-9817F780C822}" type="datetimeFigureOut">
              <a:rPr lang="sv-SE"/>
              <a:pPr>
                <a:defRPr/>
              </a:pPr>
              <a:t>2016-04-11</a:t>
            </a:fld>
            <a:endParaRPr lang="sv-SE"/>
          </a:p>
        </p:txBody>
      </p:sp>
      <p:sp>
        <p:nvSpPr>
          <p:cNvPr id="6" name="Platshållare för sidfot 4"/>
          <p:cNvSpPr>
            <a:spLocks noGrp="1"/>
          </p:cNvSpPr>
          <p:nvPr>
            <p:ph type="ftr" sz="quarter" idx="11"/>
          </p:nvPr>
        </p:nvSpPr>
        <p:spPr/>
        <p:txBody>
          <a:bodyPr/>
          <a:lstStyle>
            <a:lvl1pPr>
              <a:defRPr/>
            </a:lvl1pPr>
          </a:lstStyle>
          <a:p>
            <a:pPr>
              <a:defRPr/>
            </a:pPr>
            <a:endParaRPr lang="sv-SE"/>
          </a:p>
        </p:txBody>
      </p:sp>
      <p:sp>
        <p:nvSpPr>
          <p:cNvPr id="7" name="Platshållare för bildnummer 5"/>
          <p:cNvSpPr>
            <a:spLocks noGrp="1"/>
          </p:cNvSpPr>
          <p:nvPr>
            <p:ph type="sldNum" sz="quarter" idx="12"/>
          </p:nvPr>
        </p:nvSpPr>
        <p:spPr/>
        <p:txBody>
          <a:bodyPr/>
          <a:lstStyle>
            <a:lvl1pPr>
              <a:defRPr/>
            </a:lvl1pPr>
          </a:lstStyle>
          <a:p>
            <a:pPr>
              <a:defRPr/>
            </a:pPr>
            <a:fld id="{14F78C41-930D-4075-9B56-4604CC00098D}" type="slidenum">
              <a:rPr lang="sv-SE"/>
              <a:pPr>
                <a:defRPr/>
              </a:pPr>
              <a:t>‹#›</a:t>
            </a:fld>
            <a:endParaRPr lang="sv-S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lvl1pPr>
              <a:defRPr/>
            </a:lvl1pPr>
          </a:lstStyle>
          <a:p>
            <a:r>
              <a:rPr lang="sv-SE" smtClean="0"/>
              <a:t>Klicka här för att ändra format</a:t>
            </a:r>
            <a:endParaRPr lang="sv-SE"/>
          </a:p>
        </p:txBody>
      </p:sp>
      <p:sp>
        <p:nvSpPr>
          <p:cNvPr id="3" name="Platshållare för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4" name="Platshållare för innehåll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6" name="Platshållare för innehåll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7" name="Platshållare för datum 3"/>
          <p:cNvSpPr>
            <a:spLocks noGrp="1"/>
          </p:cNvSpPr>
          <p:nvPr>
            <p:ph type="dt" sz="half" idx="10"/>
          </p:nvPr>
        </p:nvSpPr>
        <p:spPr/>
        <p:txBody>
          <a:bodyPr/>
          <a:lstStyle>
            <a:lvl1pPr>
              <a:defRPr/>
            </a:lvl1pPr>
          </a:lstStyle>
          <a:p>
            <a:pPr>
              <a:defRPr/>
            </a:pPr>
            <a:fld id="{7020E0A3-1689-4D4C-8923-F5A214686BCD}" type="datetimeFigureOut">
              <a:rPr lang="sv-SE"/>
              <a:pPr>
                <a:defRPr/>
              </a:pPr>
              <a:t>2016-04-11</a:t>
            </a:fld>
            <a:endParaRPr lang="sv-SE"/>
          </a:p>
        </p:txBody>
      </p:sp>
      <p:sp>
        <p:nvSpPr>
          <p:cNvPr id="8" name="Platshållare för sidfot 4"/>
          <p:cNvSpPr>
            <a:spLocks noGrp="1"/>
          </p:cNvSpPr>
          <p:nvPr>
            <p:ph type="ftr" sz="quarter" idx="11"/>
          </p:nvPr>
        </p:nvSpPr>
        <p:spPr/>
        <p:txBody>
          <a:bodyPr/>
          <a:lstStyle>
            <a:lvl1pPr>
              <a:defRPr/>
            </a:lvl1pPr>
          </a:lstStyle>
          <a:p>
            <a:pPr>
              <a:defRPr/>
            </a:pPr>
            <a:endParaRPr lang="sv-SE"/>
          </a:p>
        </p:txBody>
      </p:sp>
      <p:sp>
        <p:nvSpPr>
          <p:cNvPr id="9" name="Platshållare för bildnummer 5"/>
          <p:cNvSpPr>
            <a:spLocks noGrp="1"/>
          </p:cNvSpPr>
          <p:nvPr>
            <p:ph type="sldNum" sz="quarter" idx="12"/>
          </p:nvPr>
        </p:nvSpPr>
        <p:spPr/>
        <p:txBody>
          <a:bodyPr/>
          <a:lstStyle>
            <a:lvl1pPr>
              <a:defRPr/>
            </a:lvl1pPr>
          </a:lstStyle>
          <a:p>
            <a:pPr>
              <a:defRPr/>
            </a:pPr>
            <a:fld id="{4583A4FA-26C9-4E8E-A617-DB4C7D88F823}" type="slidenum">
              <a:rPr lang="sv-SE"/>
              <a:pPr>
                <a:defRPr/>
              </a:pPr>
              <a:t>‹#›</a:t>
            </a:fld>
            <a:endParaRPr lang="sv-S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datum 3"/>
          <p:cNvSpPr>
            <a:spLocks noGrp="1"/>
          </p:cNvSpPr>
          <p:nvPr>
            <p:ph type="dt" sz="half" idx="10"/>
          </p:nvPr>
        </p:nvSpPr>
        <p:spPr/>
        <p:txBody>
          <a:bodyPr/>
          <a:lstStyle>
            <a:lvl1pPr>
              <a:defRPr/>
            </a:lvl1pPr>
          </a:lstStyle>
          <a:p>
            <a:pPr>
              <a:defRPr/>
            </a:pPr>
            <a:fld id="{FFF04E6A-5E64-48CA-9734-8D63F6F631E8}" type="datetimeFigureOut">
              <a:rPr lang="sv-SE"/>
              <a:pPr>
                <a:defRPr/>
              </a:pPr>
              <a:t>2016-04-11</a:t>
            </a:fld>
            <a:endParaRPr lang="sv-SE"/>
          </a:p>
        </p:txBody>
      </p:sp>
      <p:sp>
        <p:nvSpPr>
          <p:cNvPr id="4" name="Platshållare för sidfot 4"/>
          <p:cNvSpPr>
            <a:spLocks noGrp="1"/>
          </p:cNvSpPr>
          <p:nvPr>
            <p:ph type="ftr" sz="quarter" idx="11"/>
          </p:nvPr>
        </p:nvSpPr>
        <p:spPr/>
        <p:txBody>
          <a:bodyPr/>
          <a:lstStyle>
            <a:lvl1pPr>
              <a:defRPr/>
            </a:lvl1pPr>
          </a:lstStyle>
          <a:p>
            <a:pPr>
              <a:defRPr/>
            </a:pPr>
            <a:endParaRPr lang="sv-SE"/>
          </a:p>
        </p:txBody>
      </p:sp>
      <p:sp>
        <p:nvSpPr>
          <p:cNvPr id="5" name="Platshållare för bildnummer 5"/>
          <p:cNvSpPr>
            <a:spLocks noGrp="1"/>
          </p:cNvSpPr>
          <p:nvPr>
            <p:ph type="sldNum" sz="quarter" idx="12"/>
          </p:nvPr>
        </p:nvSpPr>
        <p:spPr/>
        <p:txBody>
          <a:bodyPr/>
          <a:lstStyle>
            <a:lvl1pPr>
              <a:defRPr/>
            </a:lvl1pPr>
          </a:lstStyle>
          <a:p>
            <a:pPr>
              <a:defRPr/>
            </a:pPr>
            <a:fld id="{3C707B58-8F06-4E47-B991-092F21C5542B}" type="slidenum">
              <a:rPr lang="sv-SE"/>
              <a:pPr>
                <a:defRPr/>
              </a:pPr>
              <a:t>‹#›</a:t>
            </a:fld>
            <a:endParaRPr lang="sv-S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3"/>
          <p:cNvSpPr>
            <a:spLocks noGrp="1"/>
          </p:cNvSpPr>
          <p:nvPr>
            <p:ph type="dt" sz="half" idx="10"/>
          </p:nvPr>
        </p:nvSpPr>
        <p:spPr/>
        <p:txBody>
          <a:bodyPr/>
          <a:lstStyle>
            <a:lvl1pPr>
              <a:defRPr/>
            </a:lvl1pPr>
          </a:lstStyle>
          <a:p>
            <a:pPr>
              <a:defRPr/>
            </a:pPr>
            <a:fld id="{76F870A4-09FC-4ABB-97B7-4F568BB2D7B2}" type="datetimeFigureOut">
              <a:rPr lang="sv-SE"/>
              <a:pPr>
                <a:defRPr/>
              </a:pPr>
              <a:t>2016-04-11</a:t>
            </a:fld>
            <a:endParaRPr lang="sv-SE"/>
          </a:p>
        </p:txBody>
      </p:sp>
      <p:sp>
        <p:nvSpPr>
          <p:cNvPr id="3" name="Platshållare för sidfot 4"/>
          <p:cNvSpPr>
            <a:spLocks noGrp="1"/>
          </p:cNvSpPr>
          <p:nvPr>
            <p:ph type="ftr" sz="quarter" idx="11"/>
          </p:nvPr>
        </p:nvSpPr>
        <p:spPr/>
        <p:txBody>
          <a:bodyPr/>
          <a:lstStyle>
            <a:lvl1pPr>
              <a:defRPr/>
            </a:lvl1pPr>
          </a:lstStyle>
          <a:p>
            <a:pPr>
              <a:defRPr/>
            </a:pPr>
            <a:endParaRPr lang="sv-SE"/>
          </a:p>
        </p:txBody>
      </p:sp>
      <p:sp>
        <p:nvSpPr>
          <p:cNvPr id="4" name="Platshållare för bildnummer 5"/>
          <p:cNvSpPr>
            <a:spLocks noGrp="1"/>
          </p:cNvSpPr>
          <p:nvPr>
            <p:ph type="sldNum" sz="quarter" idx="12"/>
          </p:nvPr>
        </p:nvSpPr>
        <p:spPr/>
        <p:txBody>
          <a:bodyPr/>
          <a:lstStyle>
            <a:lvl1pPr>
              <a:defRPr/>
            </a:lvl1pPr>
          </a:lstStyle>
          <a:p>
            <a:pPr>
              <a:defRPr/>
            </a:pPr>
            <a:fld id="{6345FFDC-23B3-4640-B242-3EE7E251C6D4}" type="slidenum">
              <a:rPr lang="sv-SE"/>
              <a:pPr>
                <a:defRPr/>
              </a:pPr>
              <a:t>‹#›</a:t>
            </a:fld>
            <a:endParaRPr lang="sv-S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457200" y="273050"/>
            <a:ext cx="3008313" cy="1162050"/>
          </a:xfrm>
        </p:spPr>
        <p:txBody>
          <a:bodyPr anchor="b"/>
          <a:lstStyle>
            <a:lvl1pPr algn="l">
              <a:defRPr sz="2000" b="1"/>
            </a:lvl1pPr>
          </a:lstStyle>
          <a:p>
            <a:r>
              <a:rPr lang="sv-SE" smtClean="0"/>
              <a:t>Klicka här för att ändra format</a:t>
            </a:r>
            <a:endParaRPr lang="sv-SE"/>
          </a:p>
        </p:txBody>
      </p:sp>
      <p:sp>
        <p:nvSpPr>
          <p:cNvPr id="3" name="Platshållare för innehåll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tex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Platshållare för datum 3"/>
          <p:cNvSpPr>
            <a:spLocks noGrp="1"/>
          </p:cNvSpPr>
          <p:nvPr>
            <p:ph type="dt" sz="half" idx="10"/>
          </p:nvPr>
        </p:nvSpPr>
        <p:spPr/>
        <p:txBody>
          <a:bodyPr/>
          <a:lstStyle>
            <a:lvl1pPr>
              <a:defRPr/>
            </a:lvl1pPr>
          </a:lstStyle>
          <a:p>
            <a:pPr>
              <a:defRPr/>
            </a:pPr>
            <a:fld id="{FFE87D1F-65B0-4175-9910-E473D2C48AD1}" type="datetimeFigureOut">
              <a:rPr lang="sv-SE"/>
              <a:pPr>
                <a:defRPr/>
              </a:pPr>
              <a:t>2016-04-11</a:t>
            </a:fld>
            <a:endParaRPr lang="sv-SE"/>
          </a:p>
        </p:txBody>
      </p:sp>
      <p:sp>
        <p:nvSpPr>
          <p:cNvPr id="6" name="Platshållare för sidfot 4"/>
          <p:cNvSpPr>
            <a:spLocks noGrp="1"/>
          </p:cNvSpPr>
          <p:nvPr>
            <p:ph type="ftr" sz="quarter" idx="11"/>
          </p:nvPr>
        </p:nvSpPr>
        <p:spPr/>
        <p:txBody>
          <a:bodyPr/>
          <a:lstStyle>
            <a:lvl1pPr>
              <a:defRPr/>
            </a:lvl1pPr>
          </a:lstStyle>
          <a:p>
            <a:pPr>
              <a:defRPr/>
            </a:pPr>
            <a:endParaRPr lang="sv-SE"/>
          </a:p>
        </p:txBody>
      </p:sp>
      <p:sp>
        <p:nvSpPr>
          <p:cNvPr id="7" name="Platshållare för bildnummer 5"/>
          <p:cNvSpPr>
            <a:spLocks noGrp="1"/>
          </p:cNvSpPr>
          <p:nvPr>
            <p:ph type="sldNum" sz="quarter" idx="12"/>
          </p:nvPr>
        </p:nvSpPr>
        <p:spPr/>
        <p:txBody>
          <a:bodyPr/>
          <a:lstStyle>
            <a:lvl1pPr>
              <a:defRPr/>
            </a:lvl1pPr>
          </a:lstStyle>
          <a:p>
            <a:pPr>
              <a:defRPr/>
            </a:pPr>
            <a:fld id="{604DB5A6-F06C-4F08-8A19-D69F58E75141}" type="slidenum">
              <a:rPr lang="sv-SE"/>
              <a:pPr>
                <a:defRPr/>
              </a:pPr>
              <a:t>‹#›</a:t>
            </a:fld>
            <a:endParaRPr lang="sv-S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1792288" y="4800600"/>
            <a:ext cx="5486400" cy="566738"/>
          </a:xfrm>
        </p:spPr>
        <p:txBody>
          <a:bodyPr anchor="b"/>
          <a:lstStyle>
            <a:lvl1pPr algn="l">
              <a:defRPr sz="2000" b="1"/>
            </a:lvl1pPr>
          </a:lstStyle>
          <a:p>
            <a:r>
              <a:rPr lang="sv-SE" smtClean="0"/>
              <a:t>Klicka här för att ändra format</a:t>
            </a:r>
            <a:endParaRPr lang="sv-SE"/>
          </a:p>
        </p:txBody>
      </p:sp>
      <p:sp>
        <p:nvSpPr>
          <p:cNvPr id="3" name="Platshållare för bild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sv-SE" noProof="0"/>
          </a:p>
        </p:txBody>
      </p:sp>
      <p:sp>
        <p:nvSpPr>
          <p:cNvPr id="4" name="Platshållare för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Platshållare för datum 3"/>
          <p:cNvSpPr>
            <a:spLocks noGrp="1"/>
          </p:cNvSpPr>
          <p:nvPr>
            <p:ph type="dt" sz="half" idx="10"/>
          </p:nvPr>
        </p:nvSpPr>
        <p:spPr/>
        <p:txBody>
          <a:bodyPr/>
          <a:lstStyle>
            <a:lvl1pPr>
              <a:defRPr/>
            </a:lvl1pPr>
          </a:lstStyle>
          <a:p>
            <a:pPr>
              <a:defRPr/>
            </a:pPr>
            <a:fld id="{B6F02B9D-6F49-4C53-9E3C-89C283026946}" type="datetimeFigureOut">
              <a:rPr lang="sv-SE"/>
              <a:pPr>
                <a:defRPr/>
              </a:pPr>
              <a:t>2016-04-11</a:t>
            </a:fld>
            <a:endParaRPr lang="sv-SE"/>
          </a:p>
        </p:txBody>
      </p:sp>
      <p:sp>
        <p:nvSpPr>
          <p:cNvPr id="6" name="Platshållare för sidfot 4"/>
          <p:cNvSpPr>
            <a:spLocks noGrp="1"/>
          </p:cNvSpPr>
          <p:nvPr>
            <p:ph type="ftr" sz="quarter" idx="11"/>
          </p:nvPr>
        </p:nvSpPr>
        <p:spPr/>
        <p:txBody>
          <a:bodyPr/>
          <a:lstStyle>
            <a:lvl1pPr>
              <a:defRPr/>
            </a:lvl1pPr>
          </a:lstStyle>
          <a:p>
            <a:pPr>
              <a:defRPr/>
            </a:pPr>
            <a:endParaRPr lang="sv-SE"/>
          </a:p>
        </p:txBody>
      </p:sp>
      <p:sp>
        <p:nvSpPr>
          <p:cNvPr id="7" name="Platshållare för bildnummer 5"/>
          <p:cNvSpPr>
            <a:spLocks noGrp="1"/>
          </p:cNvSpPr>
          <p:nvPr>
            <p:ph type="sldNum" sz="quarter" idx="12"/>
          </p:nvPr>
        </p:nvSpPr>
        <p:spPr/>
        <p:txBody>
          <a:bodyPr/>
          <a:lstStyle>
            <a:lvl1pPr>
              <a:defRPr/>
            </a:lvl1pPr>
          </a:lstStyle>
          <a:p>
            <a:pPr>
              <a:defRPr/>
            </a:pPr>
            <a:fld id="{8EAB6760-C58C-4BD1-9FBD-F88DFBFD9431}" type="slidenum">
              <a:rPr lang="sv-SE"/>
              <a:pPr>
                <a:defRPr/>
              </a:pPr>
              <a:t>‹#›</a:t>
            </a:fld>
            <a:endParaRPr lang="sv-S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Platshållare för rubrik 1"/>
          <p:cNvSpPr>
            <a:spLocks noGrp="1"/>
          </p:cNvSpPr>
          <p:nvPr>
            <p:ph type="title"/>
          </p:nvPr>
        </p:nvSpPr>
        <p:spPr bwMode="auto">
          <a:xfrm>
            <a:off x="785813" y="0"/>
            <a:ext cx="8358187" cy="7635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sv-SE" smtClean="0"/>
              <a:t>Slide-topic</a:t>
            </a:r>
          </a:p>
        </p:txBody>
      </p:sp>
      <p:sp>
        <p:nvSpPr>
          <p:cNvPr id="1027" name="Platshållare för text 2"/>
          <p:cNvSpPr>
            <a:spLocks noGrp="1"/>
          </p:cNvSpPr>
          <p:nvPr>
            <p:ph type="body" idx="1"/>
          </p:nvPr>
        </p:nvSpPr>
        <p:spPr bwMode="auto">
          <a:xfrm>
            <a:off x="214313" y="785813"/>
            <a:ext cx="8715375" cy="5786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p>
        </p:txBody>
      </p:sp>
      <p:sp>
        <p:nvSpPr>
          <p:cNvPr id="4" name="Platshållare för datum 3"/>
          <p:cNvSpPr>
            <a:spLocks noGrp="1"/>
          </p:cNvSpPr>
          <p:nvPr>
            <p:ph type="dt" sz="half" idx="2"/>
          </p:nvPr>
        </p:nvSpPr>
        <p:spPr>
          <a:xfrm>
            <a:off x="214313" y="6572250"/>
            <a:ext cx="1714500" cy="285750"/>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F6D80886-1C0D-47C3-8A69-CBC8A4540C60}" type="datetimeFigureOut">
              <a:rPr lang="sv-SE"/>
              <a:pPr>
                <a:defRPr/>
              </a:pPr>
              <a:t>2016-04-11</a:t>
            </a:fld>
            <a:endParaRPr lang="sv-SE"/>
          </a:p>
        </p:txBody>
      </p:sp>
      <p:sp>
        <p:nvSpPr>
          <p:cNvPr id="5" name="Platshållare för sidfot 4"/>
          <p:cNvSpPr>
            <a:spLocks noGrp="1"/>
          </p:cNvSpPr>
          <p:nvPr>
            <p:ph type="ftr" sz="quarter" idx="3"/>
          </p:nvPr>
        </p:nvSpPr>
        <p:spPr>
          <a:xfrm>
            <a:off x="2173288" y="6572250"/>
            <a:ext cx="2327275" cy="285750"/>
          </a:xfrm>
          <a:prstGeom prst="rect">
            <a:avLst/>
          </a:prstGeom>
        </p:spPr>
        <p:txBody>
          <a:bodyPr vert="horz" lIns="91440" tIns="45720" rIns="91440" bIns="45720" rtlCol="0" anchor="ctr"/>
          <a:lstStyle>
            <a:lvl1pPr algn="ctr" fontAlgn="auto">
              <a:spcBef>
                <a:spcPts val="0"/>
              </a:spcBef>
              <a:spcAft>
                <a:spcPts val="0"/>
              </a:spcAft>
              <a:defRPr sz="1200" dirty="0">
                <a:solidFill>
                  <a:schemeClr val="tx1">
                    <a:tint val="75000"/>
                  </a:schemeClr>
                </a:solidFill>
                <a:latin typeface="+mn-lt"/>
              </a:defRPr>
            </a:lvl1pPr>
          </a:lstStyle>
          <a:p>
            <a:pPr>
              <a:defRPr/>
            </a:pPr>
            <a:endParaRPr lang="sv-SE"/>
          </a:p>
        </p:txBody>
      </p:sp>
      <p:sp>
        <p:nvSpPr>
          <p:cNvPr id="6" name="Platshållare för bildnummer 5"/>
          <p:cNvSpPr>
            <a:spLocks noGrp="1"/>
          </p:cNvSpPr>
          <p:nvPr>
            <p:ph type="sldNum" sz="quarter" idx="4"/>
          </p:nvPr>
        </p:nvSpPr>
        <p:spPr>
          <a:xfrm>
            <a:off x="4714875" y="6572250"/>
            <a:ext cx="1714500" cy="285750"/>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CB8CAC7A-C80B-480C-832B-4ECEE0542A35}" type="slidenum">
              <a:rPr lang="sv-SE"/>
              <a:pPr>
                <a:defRPr/>
              </a:pPr>
              <a:t>‹#›</a:t>
            </a:fld>
            <a:endParaRPr lang="sv-SE"/>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l" rtl="0" fontAlgn="base">
        <a:spcBef>
          <a:spcPct val="0"/>
        </a:spcBef>
        <a:spcAft>
          <a:spcPct val="0"/>
        </a:spcAft>
        <a:defRPr sz="3200" kern="1200">
          <a:solidFill>
            <a:srgbClr val="4D4D4D"/>
          </a:solidFill>
          <a:latin typeface="+mj-lt"/>
          <a:ea typeface="+mj-ea"/>
          <a:cs typeface="+mj-cs"/>
        </a:defRPr>
      </a:lvl1pPr>
      <a:lvl2pPr algn="l" rtl="0" fontAlgn="base">
        <a:spcBef>
          <a:spcPct val="0"/>
        </a:spcBef>
        <a:spcAft>
          <a:spcPct val="0"/>
        </a:spcAft>
        <a:defRPr sz="3200">
          <a:solidFill>
            <a:srgbClr val="4D4D4D"/>
          </a:solidFill>
          <a:latin typeface="Calibri" pitchFamily="34" charset="0"/>
        </a:defRPr>
      </a:lvl2pPr>
      <a:lvl3pPr algn="l" rtl="0" fontAlgn="base">
        <a:spcBef>
          <a:spcPct val="0"/>
        </a:spcBef>
        <a:spcAft>
          <a:spcPct val="0"/>
        </a:spcAft>
        <a:defRPr sz="3200">
          <a:solidFill>
            <a:srgbClr val="4D4D4D"/>
          </a:solidFill>
          <a:latin typeface="Calibri" pitchFamily="34" charset="0"/>
        </a:defRPr>
      </a:lvl3pPr>
      <a:lvl4pPr algn="l" rtl="0" fontAlgn="base">
        <a:spcBef>
          <a:spcPct val="0"/>
        </a:spcBef>
        <a:spcAft>
          <a:spcPct val="0"/>
        </a:spcAft>
        <a:defRPr sz="3200">
          <a:solidFill>
            <a:srgbClr val="4D4D4D"/>
          </a:solidFill>
          <a:latin typeface="Calibri" pitchFamily="34" charset="0"/>
        </a:defRPr>
      </a:lvl4pPr>
      <a:lvl5pPr algn="l" rtl="0" fontAlgn="base">
        <a:spcBef>
          <a:spcPct val="0"/>
        </a:spcBef>
        <a:spcAft>
          <a:spcPct val="0"/>
        </a:spcAft>
        <a:defRPr sz="3200">
          <a:solidFill>
            <a:srgbClr val="4D4D4D"/>
          </a:solidFill>
          <a:latin typeface="Calibri" pitchFamily="34" charset="0"/>
        </a:defRPr>
      </a:lvl5pPr>
      <a:lvl6pPr marL="457200" algn="l" rtl="0" fontAlgn="base">
        <a:spcBef>
          <a:spcPct val="0"/>
        </a:spcBef>
        <a:spcAft>
          <a:spcPct val="0"/>
        </a:spcAft>
        <a:defRPr sz="3200">
          <a:solidFill>
            <a:srgbClr val="4D4D4D"/>
          </a:solidFill>
          <a:latin typeface="Calibri" pitchFamily="34" charset="0"/>
        </a:defRPr>
      </a:lvl6pPr>
      <a:lvl7pPr marL="914400" algn="l" rtl="0" fontAlgn="base">
        <a:spcBef>
          <a:spcPct val="0"/>
        </a:spcBef>
        <a:spcAft>
          <a:spcPct val="0"/>
        </a:spcAft>
        <a:defRPr sz="3200">
          <a:solidFill>
            <a:srgbClr val="4D4D4D"/>
          </a:solidFill>
          <a:latin typeface="Calibri" pitchFamily="34" charset="0"/>
        </a:defRPr>
      </a:lvl7pPr>
      <a:lvl8pPr marL="1371600" algn="l" rtl="0" fontAlgn="base">
        <a:spcBef>
          <a:spcPct val="0"/>
        </a:spcBef>
        <a:spcAft>
          <a:spcPct val="0"/>
        </a:spcAft>
        <a:defRPr sz="3200">
          <a:solidFill>
            <a:srgbClr val="4D4D4D"/>
          </a:solidFill>
          <a:latin typeface="Calibri" pitchFamily="34" charset="0"/>
        </a:defRPr>
      </a:lvl8pPr>
      <a:lvl9pPr marL="1828800" algn="l" rtl="0" fontAlgn="base">
        <a:spcBef>
          <a:spcPct val="0"/>
        </a:spcBef>
        <a:spcAft>
          <a:spcPct val="0"/>
        </a:spcAft>
        <a:defRPr sz="3200">
          <a:solidFill>
            <a:srgbClr val="4D4D4D"/>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mailto:magnus@thegameassembly.com"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Underrubrik 10"/>
          <p:cNvSpPr>
            <a:spLocks noGrp="1"/>
          </p:cNvSpPr>
          <p:nvPr>
            <p:ph type="subTitle" idx="1"/>
          </p:nvPr>
        </p:nvSpPr>
        <p:spPr/>
        <p:txBody>
          <a:bodyPr rtlCol="0">
            <a:normAutofit/>
          </a:bodyPr>
          <a:lstStyle/>
          <a:p>
            <a:pPr fontAlgn="auto">
              <a:spcAft>
                <a:spcPts val="0"/>
              </a:spcAft>
              <a:defRPr/>
            </a:pPr>
            <a:r>
              <a:rPr lang="sv-SE" dirty="0" smtClean="0"/>
              <a:t>Hierarkier</a:t>
            </a:r>
          </a:p>
        </p:txBody>
      </p:sp>
      <p:sp>
        <p:nvSpPr>
          <p:cNvPr id="14338" name="Rubrik 11"/>
          <p:cNvSpPr>
            <a:spLocks noGrp="1"/>
          </p:cNvSpPr>
          <p:nvPr>
            <p:ph type="ctrTitle"/>
          </p:nvPr>
        </p:nvSpPr>
        <p:spPr/>
        <p:txBody>
          <a:bodyPr/>
          <a:lstStyle/>
          <a:p>
            <a:pPr algn="ctr"/>
            <a:r>
              <a:rPr lang="en-GB" sz="4400" dirty="0" smtClean="0"/>
              <a:t>Design patterns for games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Pathfinding</a:t>
            </a:r>
            <a:endParaRPr lang="sv-SE" dirty="0"/>
          </a:p>
        </p:txBody>
      </p:sp>
      <p:sp>
        <p:nvSpPr>
          <p:cNvPr id="3" name="Content Placeholder 2"/>
          <p:cNvSpPr>
            <a:spLocks noGrp="1"/>
          </p:cNvSpPr>
          <p:nvPr>
            <p:ph idx="1"/>
          </p:nvPr>
        </p:nvSpPr>
        <p:spPr/>
        <p:txBody>
          <a:bodyPr/>
          <a:lstStyle/>
          <a:p>
            <a:r>
              <a:rPr lang="sv-SE" sz="2800" dirty="0" smtClean="0"/>
              <a:t>På så vis kan vi blixtsnabbt utvärdera om det finns en connection mellan start och mål eller ej.</a:t>
            </a:r>
          </a:p>
          <a:p>
            <a:r>
              <a:rPr lang="sv-SE" sz="2800" dirty="0" smtClean="0"/>
              <a:t>Kanske verkar det som extra jobb att först köra pathfinding på högre nivå och sedan kasta bort resultatet?</a:t>
            </a:r>
          </a:p>
          <a:p>
            <a:r>
              <a:rPr lang="sv-SE" sz="2800" dirty="0" smtClean="0"/>
              <a:t>Minns då att worst case (dvs. det som är mest krävande) är om ingen path alls hittas.</a:t>
            </a:r>
          </a:p>
          <a:p>
            <a:r>
              <a:rPr lang="sv-SE" sz="2800" dirty="0" smtClean="0"/>
              <a:t>På detta vis så kan vi snabbt och billigt avgöra om en mer detaljerad sökning alls behöver köras.</a:t>
            </a:r>
          </a:p>
          <a:p>
            <a:r>
              <a:rPr lang="sv-SE" sz="2800" dirty="0" smtClean="0"/>
              <a:t>Observera även att detta var en väldigt enkel modell. </a:t>
            </a:r>
          </a:p>
          <a:p>
            <a:r>
              <a:rPr lang="sv-SE" sz="2800" dirty="0" smtClean="0"/>
              <a:t>Det finns en uppsjö av andra sätt att traversera A</a:t>
            </a:r>
            <a:r>
              <a:rPr lang="sv-SE" sz="2800" smtClean="0"/>
              <a:t>* </a:t>
            </a:r>
            <a:r>
              <a:rPr lang="sv-SE" sz="2800" smtClean="0"/>
              <a:t>hierarikiskt.</a:t>
            </a:r>
            <a:endParaRPr lang="sv-SE" sz="2800" dirty="0" smtClean="0"/>
          </a:p>
          <a:p>
            <a:endParaRPr lang="sv-SE" sz="2800" dirty="0" smtClean="0"/>
          </a:p>
          <a:p>
            <a:endParaRPr lang="sv-SE"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Cullning</a:t>
            </a:r>
            <a:endParaRPr lang="sv-SE" dirty="0"/>
          </a:p>
        </p:txBody>
      </p:sp>
      <p:sp>
        <p:nvSpPr>
          <p:cNvPr id="3" name="Content Placeholder 2"/>
          <p:cNvSpPr>
            <a:spLocks noGrp="1"/>
          </p:cNvSpPr>
          <p:nvPr>
            <p:ph idx="1"/>
          </p:nvPr>
        </p:nvSpPr>
        <p:spPr/>
        <p:txBody>
          <a:bodyPr/>
          <a:lstStyle/>
          <a:p>
            <a:r>
              <a:rPr lang="sv-SE" sz="2800" dirty="0" smtClean="0"/>
              <a:t>Låt säga att vi har ett spel med en stor och öppen värld.</a:t>
            </a:r>
          </a:p>
          <a:p>
            <a:r>
              <a:rPr lang="sv-SE" sz="2800" dirty="0" smtClean="0"/>
              <a:t>Det som är relevant för oss är bara det som visas på skärmen.</a:t>
            </a:r>
          </a:p>
          <a:p>
            <a:r>
              <a:rPr lang="sv-SE" sz="2800" dirty="0" smtClean="0"/>
              <a:t>Dvs. det finns ett gäng beteende som vi bara vill köra för det som spelaren ser.</a:t>
            </a:r>
          </a:p>
          <a:p>
            <a:r>
              <a:rPr lang="sv-SE" sz="2800" dirty="0" smtClean="0"/>
              <a:t>Självklara exempel: utritning.</a:t>
            </a:r>
          </a:p>
          <a:p>
            <a:r>
              <a:rPr lang="sv-SE" sz="2800" dirty="0" smtClean="0"/>
              <a:t>Det finns andra beteende som vi också kan vilja behandla annorlunda beroende på om ett element syns eller ej:</a:t>
            </a:r>
          </a:p>
          <a:p>
            <a:pPr lvl="1"/>
            <a:r>
              <a:rPr lang="sv-SE" dirty="0" smtClean="0"/>
              <a:t>Animationer</a:t>
            </a:r>
          </a:p>
          <a:p>
            <a:pPr lvl="1"/>
            <a:r>
              <a:rPr lang="sv-SE" dirty="0" smtClean="0"/>
              <a:t>Nivå av AI</a:t>
            </a:r>
          </a:p>
          <a:p>
            <a:pPr lvl="1"/>
            <a:r>
              <a:rPr lang="sv-SE" dirty="0" smtClean="0"/>
              <a:t>Nivå av fysik</a:t>
            </a:r>
          </a:p>
          <a:p>
            <a:endParaRPr lang="sv-SE" sz="2800" dirty="0" smtClean="0"/>
          </a:p>
          <a:p>
            <a:endParaRPr lang="sv-SE" sz="2800" dirty="0" smtClean="0"/>
          </a:p>
          <a:p>
            <a:endParaRPr lang="sv-SE"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Cullning</a:t>
            </a:r>
            <a:endParaRPr lang="sv-SE" dirty="0"/>
          </a:p>
        </p:txBody>
      </p:sp>
      <p:sp>
        <p:nvSpPr>
          <p:cNvPr id="3" name="Content Placeholder 2"/>
          <p:cNvSpPr>
            <a:spLocks noGrp="1"/>
          </p:cNvSpPr>
          <p:nvPr>
            <p:ph idx="1"/>
          </p:nvPr>
        </p:nvSpPr>
        <p:spPr/>
        <p:txBody>
          <a:bodyPr/>
          <a:lstStyle/>
          <a:p>
            <a:r>
              <a:rPr lang="sv-SE" sz="2800" dirty="0" smtClean="0"/>
              <a:t>Om vi har många element så kan det blir en dyr historia att varje frame kolla vad som syns eller ej.</a:t>
            </a:r>
          </a:p>
          <a:p>
            <a:r>
              <a:rPr lang="sv-SE" sz="2800" dirty="0" smtClean="0"/>
              <a:t>Vi kan ju alltid förenkla och bara bry oss om element som har rört sig (eller om kameran har rört sig).</a:t>
            </a:r>
          </a:p>
          <a:p>
            <a:r>
              <a:rPr lang="sv-SE" sz="2800" dirty="0" smtClean="0"/>
              <a:t>Eller så kan vi (surprise) dela in världen i olika hierarkier.</a:t>
            </a:r>
          </a:p>
          <a:p>
            <a:endParaRPr lang="sv-SE" sz="2800" dirty="0" smtClean="0"/>
          </a:p>
          <a:p>
            <a:endParaRPr lang="sv-SE" sz="2800" dirty="0" smtClean="0"/>
          </a:p>
          <a:p>
            <a:endParaRPr lang="sv-SE"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Cullning</a:t>
            </a:r>
            <a:endParaRPr lang="sv-SE" dirty="0"/>
          </a:p>
        </p:txBody>
      </p:sp>
      <p:sp>
        <p:nvSpPr>
          <p:cNvPr id="3" name="Content Placeholder 2"/>
          <p:cNvSpPr>
            <a:spLocks noGrp="1"/>
          </p:cNvSpPr>
          <p:nvPr>
            <p:ph idx="1"/>
          </p:nvPr>
        </p:nvSpPr>
        <p:spPr>
          <a:xfrm>
            <a:off x="214313" y="785813"/>
            <a:ext cx="8715375" cy="5667523"/>
          </a:xfrm>
        </p:spPr>
        <p:txBody>
          <a:bodyPr/>
          <a:lstStyle/>
          <a:p>
            <a:r>
              <a:rPr lang="sv-SE" sz="2800" dirty="0" smtClean="0"/>
              <a:t>Nedan har vi en karta över Game Assembly(tm) the RTS.</a:t>
            </a:r>
          </a:p>
          <a:p>
            <a:r>
              <a:rPr lang="sv-SE" sz="2800" dirty="0" smtClean="0"/>
              <a:t>Initialt så har vi delat in hela världen i fyra noder (röda).</a:t>
            </a:r>
          </a:p>
          <a:p>
            <a:r>
              <a:rPr lang="sv-SE" sz="2800" dirty="0" smtClean="0"/>
              <a:t>Den gröna kvadraten är</a:t>
            </a:r>
            <a:br>
              <a:rPr lang="sv-SE" sz="2800" dirty="0" smtClean="0"/>
            </a:br>
            <a:r>
              <a:rPr lang="sv-SE" sz="2800" dirty="0" smtClean="0"/>
              <a:t>vår kamera.</a:t>
            </a:r>
          </a:p>
          <a:p>
            <a:r>
              <a:rPr lang="sv-SE" sz="2800" dirty="0" smtClean="0"/>
              <a:t>Vi kör först ett enkelt</a:t>
            </a:r>
            <a:br>
              <a:rPr lang="sv-SE" sz="2800" dirty="0" smtClean="0"/>
            </a:br>
            <a:r>
              <a:rPr lang="sv-SE" sz="2800" dirty="0" smtClean="0"/>
              <a:t>rect vs rect test mellan</a:t>
            </a:r>
            <a:br>
              <a:rPr lang="sv-SE" sz="2800" dirty="0" smtClean="0"/>
            </a:br>
            <a:r>
              <a:rPr lang="sv-SE" sz="2800" dirty="0" smtClean="0"/>
              <a:t>vår kamera och </a:t>
            </a:r>
            <a:br>
              <a:rPr lang="sv-SE" sz="2800" dirty="0" smtClean="0"/>
            </a:br>
            <a:r>
              <a:rPr lang="sv-SE" sz="2800" dirty="0" smtClean="0"/>
              <a:t>alla fyra röda noder.</a:t>
            </a:r>
          </a:p>
          <a:p>
            <a:r>
              <a:rPr lang="sv-SE" sz="2800" dirty="0" smtClean="0"/>
              <a:t>Vi upptäcker två</a:t>
            </a:r>
            <a:br>
              <a:rPr lang="sv-SE" sz="2800" dirty="0" smtClean="0"/>
            </a:br>
            <a:r>
              <a:rPr lang="sv-SE" sz="2800" dirty="0" smtClean="0"/>
              <a:t>kollisioner (markerat i</a:t>
            </a:r>
            <a:br>
              <a:rPr lang="sv-SE" sz="2800" dirty="0" smtClean="0"/>
            </a:br>
            <a:r>
              <a:rPr lang="sv-SE" sz="2800" dirty="0" smtClean="0"/>
              <a:t>gult).</a:t>
            </a:r>
          </a:p>
          <a:p>
            <a:endParaRPr lang="sv-SE" sz="2800" dirty="0" smtClean="0"/>
          </a:p>
          <a:p>
            <a:endParaRPr lang="sv-SE" sz="2800" dirty="0" smtClean="0"/>
          </a:p>
          <a:p>
            <a:endParaRPr lang="sv-SE" sz="2800" dirty="0" smtClean="0"/>
          </a:p>
          <a:p>
            <a:endParaRPr lang="sv-SE" sz="2800" dirty="0"/>
          </a:p>
        </p:txBody>
      </p:sp>
      <p:pic>
        <p:nvPicPr>
          <p:cNvPr id="4" name="Bildobjekt 3" descr="1.png"/>
          <p:cNvPicPr>
            <a:picLocks noChangeAspect="1"/>
          </p:cNvPicPr>
          <p:nvPr/>
        </p:nvPicPr>
        <p:blipFill>
          <a:blip r:embed="rId3" cstate="print"/>
          <a:stretch>
            <a:fillRect/>
          </a:stretch>
        </p:blipFill>
        <p:spPr>
          <a:xfrm>
            <a:off x="4149680" y="1916832"/>
            <a:ext cx="4886816" cy="457503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Cullning</a:t>
            </a:r>
            <a:endParaRPr lang="sv-SE" dirty="0"/>
          </a:p>
        </p:txBody>
      </p:sp>
      <p:sp>
        <p:nvSpPr>
          <p:cNvPr id="3" name="Content Placeholder 2"/>
          <p:cNvSpPr>
            <a:spLocks noGrp="1"/>
          </p:cNvSpPr>
          <p:nvPr>
            <p:ph idx="1"/>
          </p:nvPr>
        </p:nvSpPr>
        <p:spPr>
          <a:xfrm>
            <a:off x="214313" y="785813"/>
            <a:ext cx="8715375" cy="5667523"/>
          </a:xfrm>
        </p:spPr>
        <p:txBody>
          <a:bodyPr/>
          <a:lstStyle/>
          <a:p>
            <a:r>
              <a:rPr lang="sv-SE" sz="2800" dirty="0" smtClean="0"/>
              <a:t>Dessa noder är i sin tur också indelade i fyra mindre kvadrater. Vi kör kollisionstest mellan dessa åtta noder mot vår kamera.</a:t>
            </a:r>
          </a:p>
          <a:p>
            <a:r>
              <a:rPr lang="sv-SE" sz="2800" dirty="0" smtClean="0"/>
              <a:t>Träffade noder är </a:t>
            </a:r>
            <a:br>
              <a:rPr lang="sv-SE" sz="2800" dirty="0" smtClean="0"/>
            </a:br>
            <a:r>
              <a:rPr lang="sv-SE" sz="2800" dirty="0" smtClean="0"/>
              <a:t>åter markerade med</a:t>
            </a:r>
            <a:br>
              <a:rPr lang="sv-SE" sz="2800" dirty="0" smtClean="0"/>
            </a:br>
            <a:r>
              <a:rPr lang="sv-SE" sz="2800" dirty="0" smtClean="0"/>
              <a:t>gult.</a:t>
            </a:r>
          </a:p>
          <a:p>
            <a:endParaRPr lang="sv-SE" sz="2800" dirty="0" smtClean="0"/>
          </a:p>
          <a:p>
            <a:endParaRPr lang="sv-SE" sz="2800" dirty="0" smtClean="0"/>
          </a:p>
          <a:p>
            <a:endParaRPr lang="sv-SE" sz="2800" dirty="0" smtClean="0"/>
          </a:p>
          <a:p>
            <a:endParaRPr lang="sv-SE" sz="2800" dirty="0" smtClean="0"/>
          </a:p>
          <a:p>
            <a:endParaRPr lang="sv-SE" sz="2800" dirty="0"/>
          </a:p>
        </p:txBody>
      </p:sp>
      <p:pic>
        <p:nvPicPr>
          <p:cNvPr id="4" name="Bildobjekt 3" descr="1.png"/>
          <p:cNvPicPr>
            <a:picLocks noChangeAspect="1"/>
          </p:cNvPicPr>
          <p:nvPr/>
        </p:nvPicPr>
        <p:blipFill>
          <a:blip r:embed="rId3" cstate="print"/>
          <a:stretch>
            <a:fillRect/>
          </a:stretch>
        </p:blipFill>
        <p:spPr>
          <a:xfrm>
            <a:off x="4149680" y="1916832"/>
            <a:ext cx="4886816" cy="45750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Cullning</a:t>
            </a:r>
            <a:endParaRPr lang="sv-SE" dirty="0"/>
          </a:p>
        </p:txBody>
      </p:sp>
      <p:sp>
        <p:nvSpPr>
          <p:cNvPr id="3" name="Content Placeholder 2"/>
          <p:cNvSpPr>
            <a:spLocks noGrp="1"/>
          </p:cNvSpPr>
          <p:nvPr>
            <p:ph idx="1"/>
          </p:nvPr>
        </p:nvSpPr>
        <p:spPr>
          <a:xfrm>
            <a:off x="214313" y="785813"/>
            <a:ext cx="8715375" cy="5667523"/>
          </a:xfrm>
        </p:spPr>
        <p:txBody>
          <a:bodyPr/>
          <a:lstStyle/>
          <a:p>
            <a:r>
              <a:rPr lang="sv-SE" sz="2800" dirty="0" smtClean="0"/>
              <a:t>Antal noder och djup är givetvis en optimeringsfråga.</a:t>
            </a:r>
          </a:p>
          <a:p>
            <a:r>
              <a:rPr lang="sv-SE" sz="2800" dirty="0" smtClean="0"/>
              <a:t>Som även beror på hur många element det finns på kartan.</a:t>
            </a:r>
          </a:p>
          <a:p>
            <a:r>
              <a:rPr lang="sv-SE" sz="2800" dirty="0" smtClean="0"/>
              <a:t>Och hur dom är fördelade på denna.</a:t>
            </a:r>
          </a:p>
          <a:p>
            <a:r>
              <a:rPr lang="sv-SE" sz="2800" dirty="0" smtClean="0"/>
              <a:t>Och storleken på elementen.</a:t>
            </a:r>
          </a:p>
          <a:p>
            <a:r>
              <a:rPr lang="sv-SE" sz="2800" dirty="0" smtClean="0"/>
              <a:t>Men ni förstår principen.</a:t>
            </a:r>
          </a:p>
          <a:p>
            <a:endParaRPr lang="sv-SE" sz="2800" dirty="0" smtClean="0"/>
          </a:p>
          <a:p>
            <a:endParaRPr lang="sv-SE" sz="2800" dirty="0" smtClean="0"/>
          </a:p>
          <a:p>
            <a:endParaRPr lang="sv-SE" sz="2800" dirty="0" smtClean="0"/>
          </a:p>
          <a:p>
            <a:endParaRPr lang="sv-SE" sz="2800" dirty="0" smtClean="0"/>
          </a:p>
          <a:p>
            <a:endParaRPr lang="sv-SE" sz="2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Cullning</a:t>
            </a:r>
            <a:endParaRPr lang="sv-SE" dirty="0"/>
          </a:p>
        </p:txBody>
      </p:sp>
      <p:sp>
        <p:nvSpPr>
          <p:cNvPr id="3" name="Content Placeholder 2"/>
          <p:cNvSpPr>
            <a:spLocks noGrp="1"/>
          </p:cNvSpPr>
          <p:nvPr>
            <p:ph idx="1"/>
          </p:nvPr>
        </p:nvSpPr>
        <p:spPr>
          <a:xfrm>
            <a:off x="214313" y="785813"/>
            <a:ext cx="8715375" cy="5667523"/>
          </a:xfrm>
        </p:spPr>
        <p:txBody>
          <a:bodyPr/>
          <a:lstStyle/>
          <a:p>
            <a:r>
              <a:rPr lang="sv-SE" sz="2800" dirty="0" smtClean="0"/>
              <a:t>Osv osv...</a:t>
            </a:r>
          </a:p>
          <a:p>
            <a:r>
              <a:rPr lang="sv-SE" sz="2800" dirty="0" smtClean="0"/>
              <a:t>Till sist kommer vi ner till sista nivån.</a:t>
            </a:r>
          </a:p>
          <a:p>
            <a:r>
              <a:rPr lang="sv-SE" sz="2800" dirty="0" smtClean="0"/>
              <a:t>Dessa noder har inga childnoder, utan</a:t>
            </a:r>
            <a:br>
              <a:rPr lang="sv-SE" sz="2800" dirty="0" smtClean="0"/>
            </a:br>
            <a:r>
              <a:rPr lang="sv-SE" sz="2800" dirty="0" smtClean="0"/>
              <a:t>innehåller istället alla element</a:t>
            </a:r>
            <a:br>
              <a:rPr lang="sv-SE" sz="2800" dirty="0" smtClean="0"/>
            </a:br>
            <a:r>
              <a:rPr lang="sv-SE" sz="2800" dirty="0" smtClean="0"/>
              <a:t>(GameObject om man vill) som låg</a:t>
            </a:r>
            <a:br>
              <a:rPr lang="sv-SE" sz="2800" dirty="0" smtClean="0"/>
            </a:br>
            <a:r>
              <a:rPr lang="sv-SE" sz="2800" dirty="0" smtClean="0"/>
              <a:t>innanför noderna.</a:t>
            </a:r>
          </a:p>
          <a:p>
            <a:r>
              <a:rPr lang="sv-SE" sz="2800" dirty="0" smtClean="0"/>
              <a:t>Dessa kan vi nu ta itu med.</a:t>
            </a:r>
          </a:p>
          <a:p>
            <a:r>
              <a:rPr lang="sv-SE" sz="2800" dirty="0" smtClean="0"/>
              <a:t>Låt nu säga att det i övre högra noden</a:t>
            </a:r>
            <a:br>
              <a:rPr lang="sv-SE" sz="2800" dirty="0" smtClean="0"/>
            </a:br>
            <a:r>
              <a:rPr lang="sv-SE" sz="2800" dirty="0" smtClean="0"/>
              <a:t>fanns 100 element. Vi har i ett enda </a:t>
            </a:r>
            <a:br>
              <a:rPr lang="sv-SE" sz="2800" dirty="0" smtClean="0"/>
            </a:br>
            <a:r>
              <a:rPr lang="sv-SE" sz="2800" dirty="0" smtClean="0"/>
              <a:t>svep uteslutit alla dessa redan i första</a:t>
            </a:r>
            <a:br>
              <a:rPr lang="sv-SE" sz="2800" dirty="0" smtClean="0"/>
            </a:br>
            <a:r>
              <a:rPr lang="sv-SE" sz="2800" dirty="0" smtClean="0"/>
              <a:t>testet.</a:t>
            </a:r>
          </a:p>
          <a:p>
            <a:endParaRPr lang="sv-SE" sz="2800" dirty="0" smtClean="0"/>
          </a:p>
          <a:p>
            <a:endParaRPr lang="sv-SE" sz="2800" dirty="0" smtClean="0"/>
          </a:p>
          <a:p>
            <a:endParaRPr lang="sv-SE" sz="2800" dirty="0" smtClean="0"/>
          </a:p>
          <a:p>
            <a:endParaRPr lang="sv-SE" sz="2800" dirty="0" smtClean="0"/>
          </a:p>
          <a:p>
            <a:endParaRPr lang="sv-SE" sz="2800" dirty="0"/>
          </a:p>
        </p:txBody>
      </p:sp>
      <p:pic>
        <p:nvPicPr>
          <p:cNvPr id="4" name="Bildobjekt 3" descr="1.png"/>
          <p:cNvPicPr>
            <a:picLocks noChangeAspect="1"/>
          </p:cNvPicPr>
          <p:nvPr/>
        </p:nvPicPr>
        <p:blipFill>
          <a:blip r:embed="rId3" cstate="print"/>
          <a:stretch>
            <a:fillRect/>
          </a:stretch>
        </p:blipFill>
        <p:spPr>
          <a:xfrm>
            <a:off x="6300192" y="980728"/>
            <a:ext cx="2664295" cy="2494312"/>
          </a:xfrm>
          <a:prstGeom prst="rect">
            <a:avLst/>
          </a:prstGeom>
        </p:spPr>
      </p:pic>
      <p:pic>
        <p:nvPicPr>
          <p:cNvPr id="5" name="Bildobjekt 4" descr="4.png"/>
          <p:cNvPicPr>
            <a:picLocks noChangeAspect="1"/>
          </p:cNvPicPr>
          <p:nvPr/>
        </p:nvPicPr>
        <p:blipFill>
          <a:blip r:embed="rId4" cstate="print"/>
          <a:stretch>
            <a:fillRect/>
          </a:stretch>
        </p:blipFill>
        <p:spPr>
          <a:xfrm>
            <a:off x="6295286" y="3861048"/>
            <a:ext cx="2692032" cy="25202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Kollisioner</a:t>
            </a:r>
            <a:endParaRPr lang="sv-SE" dirty="0"/>
          </a:p>
        </p:txBody>
      </p:sp>
      <p:sp>
        <p:nvSpPr>
          <p:cNvPr id="3" name="Content Placeholder 2"/>
          <p:cNvSpPr>
            <a:spLocks noGrp="1"/>
          </p:cNvSpPr>
          <p:nvPr>
            <p:ph idx="1"/>
          </p:nvPr>
        </p:nvSpPr>
        <p:spPr>
          <a:xfrm>
            <a:off x="214313" y="785813"/>
            <a:ext cx="8715375" cy="5667523"/>
          </a:xfrm>
        </p:spPr>
        <p:txBody>
          <a:bodyPr/>
          <a:lstStyle/>
          <a:p>
            <a:r>
              <a:rPr lang="sv-SE" sz="2800" dirty="0" smtClean="0"/>
              <a:t>Kollisioner är dyra, inte minst nere på polygonnivå.</a:t>
            </a:r>
          </a:p>
          <a:p>
            <a:r>
              <a:rPr lang="sv-SE" sz="2800" dirty="0" smtClean="0"/>
              <a:t>Att testa mot en modell på tiotusentals polygoner vore vansinne.</a:t>
            </a:r>
          </a:p>
          <a:p>
            <a:r>
              <a:rPr lang="sv-SE" sz="2800" dirty="0" smtClean="0"/>
              <a:t>Man skapar därför en collision model, dvs. en lågupplöst version av orginalmodellen som aldrig visas i spelet, utan endast används vid kollisionstestning.</a:t>
            </a:r>
          </a:p>
          <a:p>
            <a:r>
              <a:rPr lang="sv-SE" sz="2800" dirty="0" smtClean="0"/>
              <a:t>Det hjälper en del, men går fortfarande att optimera bättre genom att dela upp i.. Hierarkier(tm).</a:t>
            </a:r>
          </a:p>
          <a:p>
            <a:endParaRPr lang="sv-SE"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Kollisioner</a:t>
            </a:r>
            <a:endParaRPr lang="sv-SE" dirty="0"/>
          </a:p>
        </p:txBody>
      </p:sp>
      <p:pic>
        <p:nvPicPr>
          <p:cNvPr id="4" name="Platshållare för innehåll 3" descr="4.png"/>
          <p:cNvPicPr>
            <a:picLocks noGrp="1" noChangeAspect="1"/>
          </p:cNvPicPr>
          <p:nvPr>
            <p:ph idx="1"/>
          </p:nvPr>
        </p:nvPicPr>
        <p:blipFill>
          <a:blip r:embed="rId3" cstate="print"/>
          <a:stretch>
            <a:fillRect/>
          </a:stretch>
        </p:blipFill>
        <p:spPr>
          <a:xfrm>
            <a:off x="5964155" y="620688"/>
            <a:ext cx="3072341" cy="2304256"/>
          </a:xfrm>
        </p:spPr>
      </p:pic>
      <p:sp>
        <p:nvSpPr>
          <p:cNvPr id="6" name="Content Placeholder 2"/>
          <p:cNvSpPr txBox="1">
            <a:spLocks/>
          </p:cNvSpPr>
          <p:nvPr/>
        </p:nvSpPr>
        <p:spPr bwMode="auto">
          <a:xfrm>
            <a:off x="214313" y="785813"/>
            <a:ext cx="8715375" cy="56675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sv-SE" sz="2800" b="0" i="0" u="none" strike="noStrike" kern="1200" cap="none" spc="0" normalizeH="0" baseline="0" noProof="0" dirty="0" smtClean="0">
                <a:ln>
                  <a:noFill/>
                </a:ln>
                <a:solidFill>
                  <a:schemeClr val="tx1"/>
                </a:solidFill>
                <a:effectLst/>
                <a:uLnTx/>
                <a:uFillTx/>
                <a:latin typeface="+mn-lt"/>
                <a:ea typeface="+mn-ea"/>
                <a:cs typeface="+mn-cs"/>
              </a:rPr>
              <a:t>Till vår</a:t>
            </a:r>
            <a:r>
              <a:rPr kumimoji="0" lang="sv-SE" sz="2800" b="0" i="0" u="none" strike="noStrike" kern="1200" cap="none" spc="0" normalizeH="0" noProof="0" dirty="0" smtClean="0">
                <a:ln>
                  <a:noFill/>
                </a:ln>
                <a:solidFill>
                  <a:schemeClr val="tx1"/>
                </a:solidFill>
                <a:effectLst/>
                <a:uLnTx/>
                <a:uFillTx/>
                <a:latin typeface="+mn-lt"/>
                <a:ea typeface="+mn-ea"/>
                <a:cs typeface="+mn-cs"/>
              </a:rPr>
              <a:t> hjälp har vi en enkel scen.</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lang="sv-SE" sz="2800" baseline="0" dirty="0" smtClean="0">
                <a:latin typeface="+mn-lt"/>
              </a:rPr>
              <a:t>En</a:t>
            </a:r>
            <a:r>
              <a:rPr lang="sv-SE" sz="2800" dirty="0" smtClean="0">
                <a:latin typeface="+mn-lt"/>
              </a:rPr>
              <a:t> gubbe blir beskjuten av två</a:t>
            </a:r>
            <a:br>
              <a:rPr lang="sv-SE" sz="2800" dirty="0" smtClean="0">
                <a:latin typeface="+mn-lt"/>
              </a:rPr>
            </a:br>
            <a:r>
              <a:rPr lang="sv-SE" sz="2800" dirty="0" smtClean="0">
                <a:latin typeface="+mn-lt"/>
              </a:rPr>
              <a:t>laserstrålar – en röd och en grön.</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sv-SE" sz="2800" b="0" i="0" u="none" strike="noStrike" kern="1200" cap="none" spc="0" normalizeH="0" baseline="0" noProof="0" dirty="0" smtClean="0">
                <a:ln>
                  <a:noFill/>
                </a:ln>
                <a:solidFill>
                  <a:schemeClr val="tx1"/>
                </a:solidFill>
                <a:effectLst/>
                <a:uLnTx/>
                <a:uFillTx/>
                <a:latin typeface="+mn-lt"/>
                <a:ea typeface="+mn-ea"/>
                <a:cs typeface="+mn-cs"/>
              </a:rPr>
              <a:t>För</a:t>
            </a:r>
            <a:r>
              <a:rPr kumimoji="0" lang="sv-SE" sz="2800" b="0" i="0" u="none" strike="noStrike" kern="1200" cap="none" spc="0" normalizeH="0" noProof="0" dirty="0" smtClean="0">
                <a:ln>
                  <a:noFill/>
                </a:ln>
                <a:solidFill>
                  <a:schemeClr val="tx1"/>
                </a:solidFill>
                <a:effectLst/>
                <a:uLnTx/>
                <a:uFillTx/>
                <a:latin typeface="+mn-lt"/>
                <a:ea typeface="+mn-ea"/>
                <a:cs typeface="+mn-cs"/>
              </a:rPr>
              <a:t> att spoila slutet för gubben, så</a:t>
            </a:r>
            <a:br>
              <a:rPr kumimoji="0" lang="sv-SE" sz="2800" b="0" i="0" u="none" strike="noStrike" kern="1200" cap="none" spc="0" normalizeH="0" noProof="0" dirty="0" smtClean="0">
                <a:ln>
                  <a:noFill/>
                </a:ln>
                <a:solidFill>
                  <a:schemeClr val="tx1"/>
                </a:solidFill>
                <a:effectLst/>
                <a:uLnTx/>
                <a:uFillTx/>
                <a:latin typeface="+mn-lt"/>
                <a:ea typeface="+mn-ea"/>
                <a:cs typeface="+mn-cs"/>
              </a:rPr>
            </a:br>
            <a:r>
              <a:rPr kumimoji="0" lang="sv-SE" sz="2800" b="0" i="0" u="none" strike="noStrike" kern="1200" cap="none" spc="0" normalizeH="0" noProof="0" dirty="0" smtClean="0">
                <a:ln>
                  <a:noFill/>
                </a:ln>
                <a:solidFill>
                  <a:schemeClr val="tx1"/>
                </a:solidFill>
                <a:effectLst/>
                <a:uLnTx/>
                <a:uFillTx/>
                <a:latin typeface="+mn-lt"/>
                <a:ea typeface="+mn-ea"/>
                <a:cs typeface="+mn-cs"/>
              </a:rPr>
              <a:t>blir har träffad av den gröna i benet,</a:t>
            </a:r>
            <a:br>
              <a:rPr kumimoji="0" lang="sv-SE" sz="2800" b="0" i="0" u="none" strike="noStrike" kern="1200" cap="none" spc="0" normalizeH="0" noProof="0" dirty="0" smtClean="0">
                <a:ln>
                  <a:noFill/>
                </a:ln>
                <a:solidFill>
                  <a:schemeClr val="tx1"/>
                </a:solidFill>
                <a:effectLst/>
                <a:uLnTx/>
                <a:uFillTx/>
                <a:latin typeface="+mn-lt"/>
                <a:ea typeface="+mn-ea"/>
                <a:cs typeface="+mn-cs"/>
              </a:rPr>
            </a:br>
            <a:r>
              <a:rPr kumimoji="0" lang="sv-SE" sz="2800" b="0" i="0" u="none" strike="noStrike" kern="1200" cap="none" spc="0" normalizeH="0" noProof="0" dirty="0" smtClean="0">
                <a:ln>
                  <a:noFill/>
                </a:ln>
                <a:solidFill>
                  <a:schemeClr val="tx1"/>
                </a:solidFill>
                <a:effectLst/>
                <a:uLnTx/>
                <a:uFillTx/>
                <a:latin typeface="+mn-lt"/>
                <a:ea typeface="+mn-ea"/>
                <a:cs typeface="+mn-cs"/>
              </a:rPr>
              <a:t>men den röda passerar bakom honom.</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lang="sv-SE" sz="2800" dirty="0" smtClean="0">
                <a:latin typeface="+mn-lt"/>
              </a:rPr>
              <a:t>Utan någon form av optimering så måste varje stråle testa mot varje polygon på vår lågupplösta gubbe.</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sv-SE" sz="2800" b="0" i="0" u="none" strike="noStrike" kern="1200" cap="none" spc="0" normalizeH="0" noProof="0" dirty="0" smtClean="0">
                <a:ln>
                  <a:noFill/>
                </a:ln>
                <a:solidFill>
                  <a:schemeClr val="tx1"/>
                </a:solidFill>
                <a:effectLst/>
                <a:uLnTx/>
                <a:uFillTx/>
                <a:latin typeface="+mn-lt"/>
                <a:ea typeface="+mn-ea"/>
                <a:cs typeface="+mn-cs"/>
              </a:rPr>
              <a:t>Han består av 152 trianglar, vilket inte är så mycket. Men kör en snabb huvudräkning hur många uträkningar vi hade behövt göra för att köra 304 st line vs triangle test.</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Kollisioner</a:t>
            </a:r>
            <a:endParaRPr lang="sv-SE" dirty="0"/>
          </a:p>
        </p:txBody>
      </p:sp>
      <p:sp>
        <p:nvSpPr>
          <p:cNvPr id="6" name="Content Placeholder 2"/>
          <p:cNvSpPr txBox="1">
            <a:spLocks/>
          </p:cNvSpPr>
          <p:nvPr/>
        </p:nvSpPr>
        <p:spPr bwMode="auto">
          <a:xfrm>
            <a:off x="214313" y="785813"/>
            <a:ext cx="8715375" cy="56675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Platshållare för innehåll 4"/>
          <p:cNvSpPr>
            <a:spLocks noGrp="1"/>
          </p:cNvSpPr>
          <p:nvPr>
            <p:ph idx="1"/>
          </p:nvPr>
        </p:nvSpPr>
        <p:spPr>
          <a:xfrm>
            <a:off x="214313" y="785813"/>
            <a:ext cx="6373911" cy="5786437"/>
          </a:xfrm>
        </p:spPr>
        <p:txBody>
          <a:bodyPr/>
          <a:lstStyle/>
          <a:p>
            <a:r>
              <a:rPr lang="sv-SE" dirty="0" smtClean="0"/>
              <a:t>Istället så börjar vi att göra två busenkla kollisionstester mot en sfär som omger gubben.</a:t>
            </a:r>
          </a:p>
          <a:p>
            <a:r>
              <a:rPr lang="sv-SE" dirty="0" smtClean="0"/>
              <a:t>Om en av strålarna missar sfären, så kan vi genast avbryta ytterligare kollisionstester för den strålen.</a:t>
            </a:r>
          </a:p>
          <a:p>
            <a:r>
              <a:rPr lang="sv-SE" dirty="0" smtClean="0"/>
              <a:t>I detta fallet så träffar dock båda.</a:t>
            </a:r>
            <a:endParaRPr lang="sv-SE" dirty="0"/>
          </a:p>
        </p:txBody>
      </p:sp>
      <p:pic>
        <p:nvPicPr>
          <p:cNvPr id="8" name="Bildobjekt 7" descr="1.png"/>
          <p:cNvPicPr>
            <a:picLocks noChangeAspect="1"/>
          </p:cNvPicPr>
          <p:nvPr/>
        </p:nvPicPr>
        <p:blipFill>
          <a:blip r:embed="rId3" cstate="print"/>
          <a:stretch>
            <a:fillRect/>
          </a:stretch>
        </p:blipFill>
        <p:spPr>
          <a:xfrm>
            <a:off x="5135893" y="3501008"/>
            <a:ext cx="4008107" cy="30060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a:t>
            </a:r>
            <a:endParaRPr lang="sv-SE" dirty="0"/>
          </a:p>
        </p:txBody>
      </p:sp>
      <p:sp>
        <p:nvSpPr>
          <p:cNvPr id="3" name="Content Placeholder 2"/>
          <p:cNvSpPr>
            <a:spLocks noGrp="1"/>
          </p:cNvSpPr>
          <p:nvPr>
            <p:ph idx="1"/>
          </p:nvPr>
        </p:nvSpPr>
        <p:spPr/>
        <p:txBody>
          <a:bodyPr/>
          <a:lstStyle/>
          <a:p>
            <a:r>
              <a:rPr lang="sv-SE" dirty="0" smtClean="0"/>
              <a:t>Hierarkier har ni gått igenom mycket och det är för att de är så sjukt kraftfulla.</a:t>
            </a:r>
          </a:p>
          <a:p>
            <a:r>
              <a:rPr lang="sv-SE" dirty="0" smtClean="0"/>
              <a:t>Man kan göra en väldans massa algoritmer väldigt mycket billigare.</a:t>
            </a:r>
          </a:p>
          <a:p>
            <a:r>
              <a:rPr lang="sv-SE" dirty="0" err="1" smtClean="0"/>
              <a:t>Pathfinding</a:t>
            </a:r>
            <a:endParaRPr lang="sv-SE" dirty="0" smtClean="0"/>
          </a:p>
          <a:p>
            <a:r>
              <a:rPr lang="sv-SE" dirty="0" err="1" smtClean="0"/>
              <a:t>Collisionshantering</a:t>
            </a:r>
            <a:endParaRPr lang="sv-SE" dirty="0" smtClean="0"/>
          </a:p>
          <a:p>
            <a:r>
              <a:rPr lang="sv-SE" dirty="0" smtClean="0"/>
              <a:t>Cullning</a:t>
            </a:r>
          </a:p>
          <a:p>
            <a:r>
              <a:rPr lang="sv-SE" dirty="0" smtClean="0"/>
              <a:t>(AI)</a:t>
            </a:r>
          </a:p>
          <a:p>
            <a:endParaRPr lang="sv-SE"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Kollisioner</a:t>
            </a:r>
            <a:endParaRPr lang="sv-SE" dirty="0"/>
          </a:p>
        </p:txBody>
      </p:sp>
      <p:sp>
        <p:nvSpPr>
          <p:cNvPr id="6" name="Content Placeholder 2"/>
          <p:cNvSpPr txBox="1">
            <a:spLocks/>
          </p:cNvSpPr>
          <p:nvPr/>
        </p:nvSpPr>
        <p:spPr bwMode="auto">
          <a:xfrm>
            <a:off x="214313" y="785813"/>
            <a:ext cx="8715375" cy="56675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Platshållare för innehåll 4"/>
          <p:cNvSpPr>
            <a:spLocks noGrp="1"/>
          </p:cNvSpPr>
          <p:nvPr>
            <p:ph idx="1"/>
          </p:nvPr>
        </p:nvSpPr>
        <p:spPr>
          <a:xfrm>
            <a:off x="214313" y="785813"/>
            <a:ext cx="6373911" cy="5786437"/>
          </a:xfrm>
        </p:spPr>
        <p:txBody>
          <a:bodyPr/>
          <a:lstStyle/>
          <a:p>
            <a:r>
              <a:rPr lang="sv-SE" dirty="0" smtClean="0"/>
              <a:t>Vi väntar lite med att köra line vs polygon test.</a:t>
            </a:r>
          </a:p>
          <a:p>
            <a:r>
              <a:rPr lang="sv-SE" dirty="0" smtClean="0"/>
              <a:t>Det finns några enklare testar som är mer nogranna än ett sfärtest vi kan utföra först (beroende på formen på vår objekt i fråga).</a:t>
            </a:r>
          </a:p>
          <a:p>
            <a:r>
              <a:rPr lang="sv-SE" dirty="0" smtClean="0"/>
              <a:t>Om första testet passerade så kör</a:t>
            </a:r>
            <a:br>
              <a:rPr lang="sv-SE" dirty="0" smtClean="0"/>
            </a:br>
            <a:r>
              <a:rPr lang="sv-SE" dirty="0" smtClean="0"/>
              <a:t>vi line vs AABB test.</a:t>
            </a:r>
          </a:p>
          <a:p>
            <a:r>
              <a:rPr lang="sv-SE" dirty="0" smtClean="0"/>
              <a:t>Båda strålarna träffar</a:t>
            </a:r>
            <a:br>
              <a:rPr lang="sv-SE" dirty="0" smtClean="0"/>
            </a:br>
            <a:r>
              <a:rPr lang="sv-SE" dirty="0" smtClean="0"/>
              <a:t>fortfarande.</a:t>
            </a:r>
          </a:p>
        </p:txBody>
      </p:sp>
      <p:pic>
        <p:nvPicPr>
          <p:cNvPr id="7" name="Bildobjekt 6" descr="2.png"/>
          <p:cNvPicPr>
            <a:picLocks noChangeAspect="1"/>
          </p:cNvPicPr>
          <p:nvPr/>
        </p:nvPicPr>
        <p:blipFill>
          <a:blip r:embed="rId3" cstate="print"/>
          <a:stretch>
            <a:fillRect/>
          </a:stretch>
        </p:blipFill>
        <p:spPr>
          <a:xfrm>
            <a:off x="5292080" y="3681028"/>
            <a:ext cx="3696072" cy="277205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Kollisioner</a:t>
            </a:r>
            <a:endParaRPr lang="sv-SE" dirty="0"/>
          </a:p>
        </p:txBody>
      </p:sp>
      <p:sp>
        <p:nvSpPr>
          <p:cNvPr id="6" name="Content Placeholder 2"/>
          <p:cNvSpPr txBox="1">
            <a:spLocks/>
          </p:cNvSpPr>
          <p:nvPr/>
        </p:nvSpPr>
        <p:spPr bwMode="auto">
          <a:xfrm>
            <a:off x="214313" y="785813"/>
            <a:ext cx="8715375" cy="56675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Platshållare för innehåll 4"/>
          <p:cNvSpPr>
            <a:spLocks noGrp="1"/>
          </p:cNvSpPr>
          <p:nvPr>
            <p:ph idx="1"/>
          </p:nvPr>
        </p:nvSpPr>
        <p:spPr>
          <a:xfrm>
            <a:off x="214313" y="785813"/>
            <a:ext cx="8462143" cy="5786437"/>
          </a:xfrm>
        </p:spPr>
        <p:txBody>
          <a:bodyPr/>
          <a:lstStyle/>
          <a:p>
            <a:r>
              <a:rPr lang="sv-SE" dirty="0" smtClean="0"/>
              <a:t>Line vs marshmallow man. Vi omgiver vår gubbe med ett större antal sfärer denna gång som är mer formade efter hans kropp.</a:t>
            </a:r>
          </a:p>
          <a:p>
            <a:r>
              <a:rPr lang="sv-SE" dirty="0" smtClean="0"/>
              <a:t>Om vi vill kan vi välja ett stort antal sfärer och få en kollisionsform som är mycket nära den riktiga.</a:t>
            </a:r>
          </a:p>
          <a:p>
            <a:r>
              <a:rPr lang="sv-SE" dirty="0" smtClean="0"/>
              <a:t>Denna gång så missar den röda.</a:t>
            </a:r>
          </a:p>
          <a:p>
            <a:r>
              <a:rPr lang="sv-SE" dirty="0" smtClean="0"/>
              <a:t>Om vi inte behöver en</a:t>
            </a:r>
            <a:br>
              <a:rPr lang="sv-SE" dirty="0" smtClean="0"/>
            </a:br>
            <a:r>
              <a:rPr lang="sv-SE" dirty="0" smtClean="0"/>
              <a:t>väldigt ackurat test så kan</a:t>
            </a:r>
            <a:br>
              <a:rPr lang="sv-SE" dirty="0" smtClean="0"/>
            </a:br>
            <a:r>
              <a:rPr lang="sv-SE" dirty="0" smtClean="0"/>
              <a:t>vi tom nöja oss med</a:t>
            </a:r>
            <a:br>
              <a:rPr lang="sv-SE" dirty="0" smtClean="0"/>
            </a:br>
            <a:r>
              <a:rPr lang="sv-SE" dirty="0" smtClean="0"/>
              <a:t>denna modell.</a:t>
            </a:r>
          </a:p>
        </p:txBody>
      </p:sp>
      <p:pic>
        <p:nvPicPr>
          <p:cNvPr id="8" name="Bildobjekt 7" descr="3.png"/>
          <p:cNvPicPr>
            <a:picLocks noChangeAspect="1"/>
          </p:cNvPicPr>
          <p:nvPr/>
        </p:nvPicPr>
        <p:blipFill>
          <a:blip r:embed="rId3" cstate="print"/>
          <a:stretch>
            <a:fillRect/>
          </a:stretch>
        </p:blipFill>
        <p:spPr>
          <a:xfrm>
            <a:off x="4932040" y="3429000"/>
            <a:ext cx="4056112" cy="304208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Kollisioner</a:t>
            </a:r>
            <a:endParaRPr lang="sv-SE" dirty="0"/>
          </a:p>
        </p:txBody>
      </p:sp>
      <p:sp>
        <p:nvSpPr>
          <p:cNvPr id="6" name="Content Placeholder 2"/>
          <p:cNvSpPr txBox="1">
            <a:spLocks/>
          </p:cNvSpPr>
          <p:nvPr/>
        </p:nvSpPr>
        <p:spPr bwMode="auto">
          <a:xfrm>
            <a:off x="214313" y="785813"/>
            <a:ext cx="8715375" cy="56675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Platshållare för innehåll 4"/>
          <p:cNvSpPr>
            <a:spLocks noGrp="1"/>
          </p:cNvSpPr>
          <p:nvPr>
            <p:ph idx="1"/>
          </p:nvPr>
        </p:nvSpPr>
        <p:spPr>
          <a:xfrm>
            <a:off x="214313" y="785813"/>
            <a:ext cx="8462143" cy="5786437"/>
          </a:xfrm>
        </p:spPr>
        <p:txBody>
          <a:bodyPr/>
          <a:lstStyle/>
          <a:p>
            <a:r>
              <a:rPr lang="sv-SE" dirty="0" smtClean="0"/>
              <a:t>Den röda strålen är nu borträknad, och vi kör endast ett polytest med den gröna.</a:t>
            </a:r>
          </a:p>
          <a:p>
            <a:r>
              <a:rPr lang="sv-SE" dirty="0" smtClean="0"/>
              <a:t>Det innebär att vi för den röda kört 11 line vs sphere och 1 line vvs AABB tester istället för 152 triangle vs line tester.</a:t>
            </a:r>
          </a:p>
          <a:p>
            <a:r>
              <a:rPr lang="sv-SE" dirty="0" smtClean="0"/>
              <a:t>Något billigare?</a:t>
            </a:r>
          </a:p>
          <a:p>
            <a:r>
              <a:rPr lang="sv-SE" dirty="0" smtClean="0"/>
              <a:t>I bästa fall så behöver vi bara köra</a:t>
            </a:r>
            <a:br>
              <a:rPr lang="sv-SE" dirty="0" smtClean="0"/>
            </a:br>
            <a:r>
              <a:rPr lang="sv-SE" dirty="0" smtClean="0"/>
              <a:t>ett test istället för</a:t>
            </a:r>
            <a:br>
              <a:rPr lang="sv-SE" dirty="0" smtClean="0"/>
            </a:br>
            <a:r>
              <a:rPr lang="sv-SE" dirty="0" smtClean="0"/>
              <a:t>152 stycken.</a:t>
            </a:r>
          </a:p>
          <a:p>
            <a:r>
              <a:rPr lang="sv-SE" dirty="0" smtClean="0"/>
              <a:t>Vilket betyder att vi kan</a:t>
            </a:r>
            <a:br>
              <a:rPr lang="sv-SE" dirty="0" smtClean="0"/>
            </a:br>
            <a:r>
              <a:rPr lang="sv-SE" dirty="0" smtClean="0"/>
              <a:t>skjuta massa laser!</a:t>
            </a:r>
          </a:p>
        </p:txBody>
      </p:sp>
      <p:pic>
        <p:nvPicPr>
          <p:cNvPr id="7" name="Bildobjekt 6" descr="4.png"/>
          <p:cNvPicPr>
            <a:picLocks noChangeAspect="1"/>
          </p:cNvPicPr>
          <p:nvPr/>
        </p:nvPicPr>
        <p:blipFill>
          <a:blip r:embed="rId3" cstate="print"/>
          <a:stretch>
            <a:fillRect/>
          </a:stretch>
        </p:blipFill>
        <p:spPr>
          <a:xfrm>
            <a:off x="5004048" y="3501008"/>
            <a:ext cx="4008107" cy="30060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Kollisioner</a:t>
            </a:r>
            <a:endParaRPr lang="sv-SE" dirty="0"/>
          </a:p>
        </p:txBody>
      </p:sp>
      <p:sp>
        <p:nvSpPr>
          <p:cNvPr id="6" name="Content Placeholder 2"/>
          <p:cNvSpPr txBox="1">
            <a:spLocks/>
          </p:cNvSpPr>
          <p:nvPr/>
        </p:nvSpPr>
        <p:spPr bwMode="auto">
          <a:xfrm>
            <a:off x="214313" y="785813"/>
            <a:ext cx="8715375" cy="56675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Platshållare för innehåll 4"/>
          <p:cNvSpPr>
            <a:spLocks noGrp="1"/>
          </p:cNvSpPr>
          <p:nvPr>
            <p:ph idx="1"/>
          </p:nvPr>
        </p:nvSpPr>
        <p:spPr>
          <a:xfrm>
            <a:off x="214313" y="785813"/>
            <a:ext cx="8462143" cy="5786437"/>
          </a:xfrm>
        </p:spPr>
        <p:txBody>
          <a:bodyPr/>
          <a:lstStyle/>
          <a:p>
            <a:pPr>
              <a:buNone/>
            </a:pPr>
            <a:r>
              <a:rPr lang="sv-SE" sz="1600" dirty="0" smtClean="0">
                <a:latin typeface="Courier New" pitchFamily="49" charset="0"/>
                <a:cs typeface="Courier New" pitchFamily="49" charset="0"/>
              </a:rPr>
              <a:t>class CollisionForm</a:t>
            </a:r>
          </a:p>
          <a:p>
            <a:pPr>
              <a:buNone/>
            </a:pPr>
            <a:r>
              <a:rPr lang="sv-SE" sz="1600" dirty="0" smtClean="0">
                <a:latin typeface="Courier New" pitchFamily="49" charset="0"/>
                <a:cs typeface="Courier New" pitchFamily="49" charset="0"/>
              </a:rPr>
              <a:t>{</a:t>
            </a:r>
            <a:br>
              <a:rPr lang="sv-SE" sz="1600" dirty="0" smtClean="0">
                <a:latin typeface="Courier New" pitchFamily="49" charset="0"/>
                <a:cs typeface="Courier New" pitchFamily="49" charset="0"/>
              </a:rPr>
            </a:br>
            <a:r>
              <a:rPr lang="sv-SE" sz="1600" dirty="0" smtClean="0">
                <a:latin typeface="Courier New" pitchFamily="49" charset="0"/>
                <a:cs typeface="Courier New" pitchFamily="49" charset="0"/>
              </a:rPr>
              <a:t>virtual bool Collide(const Line &amp;aLine) = 0</a:t>
            </a:r>
          </a:p>
          <a:p>
            <a:pPr>
              <a:buNone/>
            </a:pPr>
            <a:r>
              <a:rPr lang="sv-SE" sz="1600" dirty="0" smtClean="0">
                <a:latin typeface="Courier New" pitchFamily="49" charset="0"/>
                <a:cs typeface="Courier New" pitchFamily="49" charset="0"/>
              </a:rPr>
              <a:t>}</a:t>
            </a:r>
          </a:p>
          <a:p>
            <a:pPr>
              <a:buNone/>
            </a:pPr>
            <a:endParaRPr lang="sv-SE" sz="1600" dirty="0" smtClean="0">
              <a:latin typeface="Courier New" pitchFamily="49" charset="0"/>
              <a:cs typeface="Courier New" pitchFamily="49" charset="0"/>
            </a:endParaRPr>
          </a:p>
          <a:p>
            <a:pPr>
              <a:buNone/>
            </a:pPr>
            <a:r>
              <a:rPr lang="sv-SE" sz="1600" dirty="0" smtClean="0">
                <a:latin typeface="Courier New" pitchFamily="49" charset="0"/>
                <a:cs typeface="Courier New" pitchFamily="49" charset="0"/>
              </a:rPr>
              <a:t>class Sphere : public CollisionForm</a:t>
            </a:r>
          </a:p>
          <a:p>
            <a:pPr>
              <a:buNone/>
            </a:pPr>
            <a:r>
              <a:rPr lang="sv-SE" sz="1600" dirty="0" smtClean="0">
                <a:latin typeface="Courier New" pitchFamily="49" charset="0"/>
                <a:cs typeface="Courier New" pitchFamily="49" charset="0"/>
              </a:rPr>
              <a:t>{</a:t>
            </a:r>
          </a:p>
          <a:p>
            <a:pPr>
              <a:buNone/>
            </a:pPr>
            <a:r>
              <a:rPr lang="sv-SE" sz="1600" dirty="0" smtClean="0">
                <a:latin typeface="Courier New" pitchFamily="49" charset="0"/>
                <a:cs typeface="Courier New" pitchFamily="49" charset="0"/>
              </a:rPr>
              <a:t>	bool Collide(const Line &amp;aLine) override</a:t>
            </a:r>
            <a:br>
              <a:rPr lang="sv-SE" sz="1600" dirty="0" smtClean="0">
                <a:latin typeface="Courier New" pitchFamily="49" charset="0"/>
                <a:cs typeface="Courier New" pitchFamily="49" charset="0"/>
              </a:rPr>
            </a:br>
            <a:r>
              <a:rPr lang="sv-SE" sz="1600" dirty="0" smtClean="0">
                <a:latin typeface="Courier New" pitchFamily="49" charset="0"/>
                <a:cs typeface="Courier New" pitchFamily="49" charset="0"/>
              </a:rPr>
              <a:t>{</a:t>
            </a:r>
          </a:p>
          <a:p>
            <a:pPr>
              <a:buNone/>
            </a:pPr>
            <a:r>
              <a:rPr lang="sv-SE" sz="1600" dirty="0" smtClean="0">
                <a:latin typeface="Courier New" pitchFamily="49" charset="0"/>
                <a:cs typeface="Courier New" pitchFamily="49" charset="0"/>
              </a:rPr>
              <a:t>		if (collide ? return true : return false);</a:t>
            </a:r>
            <a:br>
              <a:rPr lang="sv-SE" sz="1600" dirty="0" smtClean="0">
                <a:latin typeface="Courier New" pitchFamily="49" charset="0"/>
                <a:cs typeface="Courier New" pitchFamily="49" charset="0"/>
              </a:rPr>
            </a:br>
            <a:r>
              <a:rPr lang="sv-SE" sz="1600" dirty="0" smtClean="0">
                <a:latin typeface="Courier New" pitchFamily="49" charset="0"/>
                <a:cs typeface="Courier New" pitchFamily="49" charset="0"/>
              </a:rPr>
              <a:t>}</a:t>
            </a:r>
          </a:p>
          <a:p>
            <a:pPr>
              <a:buNone/>
            </a:pPr>
            <a:r>
              <a:rPr lang="sv-SE" sz="1600" dirty="0" smtClean="0">
                <a:latin typeface="Courier New" pitchFamily="49" charset="0"/>
                <a:cs typeface="Courier New" pitchFamily="49" charset="0"/>
              </a:rPr>
              <a:t>}</a:t>
            </a:r>
          </a:p>
          <a:p>
            <a:pPr>
              <a:buNone/>
            </a:pPr>
            <a:endParaRPr lang="sv-SE" sz="1600" dirty="0" smtClean="0">
              <a:latin typeface="Courier New" pitchFamily="49" charset="0"/>
              <a:cs typeface="Courier New" pitchFamily="49" charset="0"/>
            </a:endParaRPr>
          </a:p>
          <a:p>
            <a:pPr>
              <a:buNone/>
            </a:pPr>
            <a:r>
              <a:rPr lang="sv-SE" sz="1600" dirty="0" smtClean="0">
                <a:latin typeface="Courier New" pitchFamily="49" charset="0"/>
                <a:cs typeface="Courier New" pitchFamily="49" charset="0"/>
              </a:rPr>
              <a:t>class AABB: public CollisionForm</a:t>
            </a:r>
          </a:p>
          <a:p>
            <a:pPr>
              <a:buNone/>
            </a:pPr>
            <a:r>
              <a:rPr lang="sv-SE" sz="1600" dirty="0" smtClean="0">
                <a:latin typeface="Courier New" pitchFamily="49" charset="0"/>
                <a:cs typeface="Courier New" pitchFamily="49" charset="0"/>
              </a:rPr>
              <a:t>{</a:t>
            </a:r>
          </a:p>
          <a:p>
            <a:pPr>
              <a:buNone/>
            </a:pPr>
            <a:r>
              <a:rPr lang="sv-SE" sz="1600" dirty="0" smtClean="0">
                <a:latin typeface="Courier New" pitchFamily="49" charset="0"/>
                <a:cs typeface="Courier New" pitchFamily="49" charset="0"/>
              </a:rPr>
              <a:t>	bool Collide(const Line &amp;aLine) override</a:t>
            </a:r>
            <a:br>
              <a:rPr lang="sv-SE" sz="1600" dirty="0" smtClean="0">
                <a:latin typeface="Courier New" pitchFamily="49" charset="0"/>
                <a:cs typeface="Courier New" pitchFamily="49" charset="0"/>
              </a:rPr>
            </a:br>
            <a:r>
              <a:rPr lang="sv-SE" sz="1600" dirty="0" smtClean="0">
                <a:latin typeface="Courier New" pitchFamily="49" charset="0"/>
                <a:cs typeface="Courier New" pitchFamily="49" charset="0"/>
              </a:rPr>
              <a:t>{</a:t>
            </a:r>
          </a:p>
          <a:p>
            <a:pPr>
              <a:buNone/>
            </a:pPr>
            <a:r>
              <a:rPr lang="sv-SE" sz="1600" dirty="0" smtClean="0">
                <a:latin typeface="Courier New" pitchFamily="49" charset="0"/>
                <a:cs typeface="Courier New" pitchFamily="49" charset="0"/>
              </a:rPr>
              <a:t>		if (collide ? return true : return false);</a:t>
            </a:r>
            <a:br>
              <a:rPr lang="sv-SE" sz="1600" dirty="0" smtClean="0">
                <a:latin typeface="Courier New" pitchFamily="49" charset="0"/>
                <a:cs typeface="Courier New" pitchFamily="49" charset="0"/>
              </a:rPr>
            </a:br>
            <a:r>
              <a:rPr lang="sv-SE" sz="1600" dirty="0" smtClean="0">
                <a:latin typeface="Courier New" pitchFamily="49" charset="0"/>
                <a:cs typeface="Courier New" pitchFamily="49" charset="0"/>
              </a:rPr>
              <a:t>}</a:t>
            </a:r>
          </a:p>
          <a:p>
            <a:pPr>
              <a:buNone/>
            </a:pPr>
            <a:r>
              <a:rPr lang="sv-SE" sz="1600" dirty="0" smtClean="0">
                <a:latin typeface="Courier New" pitchFamily="49" charset="0"/>
                <a:cs typeface="Courier New" pitchFamily="49" charset="0"/>
              </a:rPr>
              <a:t>}</a:t>
            </a:r>
          </a:p>
          <a:p>
            <a:pPr>
              <a:buNone/>
            </a:pPr>
            <a:endParaRPr lang="sv-SE" sz="1600" dirty="0" smtClean="0">
              <a:latin typeface="Courier New" pitchFamily="49" charset="0"/>
              <a:cs typeface="Courier New" pitchFamily="49"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Kollisioner</a:t>
            </a:r>
            <a:endParaRPr lang="sv-SE" dirty="0"/>
          </a:p>
        </p:txBody>
      </p:sp>
      <p:sp>
        <p:nvSpPr>
          <p:cNvPr id="6" name="Content Placeholder 2"/>
          <p:cNvSpPr txBox="1">
            <a:spLocks/>
          </p:cNvSpPr>
          <p:nvPr/>
        </p:nvSpPr>
        <p:spPr bwMode="auto">
          <a:xfrm>
            <a:off x="214313" y="785813"/>
            <a:ext cx="8715375" cy="56675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Platshållare för innehåll 4"/>
          <p:cNvSpPr>
            <a:spLocks noGrp="1"/>
          </p:cNvSpPr>
          <p:nvPr>
            <p:ph idx="1"/>
          </p:nvPr>
        </p:nvSpPr>
        <p:spPr>
          <a:xfrm>
            <a:off x="214313" y="785813"/>
            <a:ext cx="8462143" cy="5786437"/>
          </a:xfrm>
        </p:spPr>
        <p:txBody>
          <a:bodyPr/>
          <a:lstStyle/>
          <a:p>
            <a:pPr>
              <a:buNone/>
            </a:pPr>
            <a:r>
              <a:rPr lang="sv-SE" sz="1600" dirty="0" smtClean="0">
                <a:latin typeface="Courier New" pitchFamily="49" charset="0"/>
                <a:cs typeface="Courier New" pitchFamily="49" charset="0"/>
              </a:rPr>
              <a:t>class CollisionObject</a:t>
            </a:r>
          </a:p>
          <a:p>
            <a:pPr>
              <a:buNone/>
            </a:pPr>
            <a:r>
              <a:rPr lang="sv-SE" sz="1600" dirty="0" smtClean="0">
                <a:latin typeface="Courier New" pitchFamily="49" charset="0"/>
                <a:cs typeface="Courier New" pitchFamily="49" charset="0"/>
              </a:rPr>
              <a:t>{</a:t>
            </a:r>
          </a:p>
          <a:p>
            <a:pPr>
              <a:buNone/>
            </a:pPr>
            <a:r>
              <a:rPr lang="sv-SE" sz="1600" dirty="0" smtClean="0">
                <a:latin typeface="Courier New" pitchFamily="49" charset="0"/>
                <a:cs typeface="Courier New" pitchFamily="49" charset="0"/>
              </a:rPr>
              <a:t>	vector&lt;vector&lt;CollisionForm*&gt;&gt; myColForms;</a:t>
            </a:r>
          </a:p>
          <a:p>
            <a:pPr>
              <a:buNone/>
            </a:pPr>
            <a:r>
              <a:rPr lang="sv-SE" sz="1600" dirty="0" smtClean="0">
                <a:latin typeface="Courier New" pitchFamily="49" charset="0"/>
                <a:cs typeface="Courier New" pitchFamily="49" charset="0"/>
              </a:rPr>
              <a:t>	void AddCollisionForm(vector&lt;CollisionForm*&gt; colForms);	</a:t>
            </a:r>
          </a:p>
          <a:p>
            <a:pPr>
              <a:buNone/>
            </a:pPr>
            <a:r>
              <a:rPr lang="sv-SE" sz="1600" dirty="0" smtClean="0">
                <a:latin typeface="Courier New" pitchFamily="49" charset="0"/>
                <a:cs typeface="Courier New" pitchFamily="49" charset="0"/>
              </a:rPr>
              <a:t>	bool Collide(const Line &amp;aLine)</a:t>
            </a:r>
          </a:p>
          <a:p>
            <a:pPr>
              <a:buNone/>
            </a:pPr>
            <a:r>
              <a:rPr lang="sv-SE" sz="1600" dirty="0" smtClean="0">
                <a:latin typeface="Courier New" pitchFamily="49" charset="0"/>
                <a:cs typeface="Courier New" pitchFamily="49" charset="0"/>
              </a:rPr>
              <a:t>	{</a:t>
            </a:r>
          </a:p>
          <a:p>
            <a:pPr>
              <a:buNone/>
            </a:pPr>
            <a:r>
              <a:rPr lang="sv-SE" sz="1600" dirty="0" smtClean="0">
                <a:latin typeface="Courier New" pitchFamily="49" charset="0"/>
                <a:cs typeface="Courier New" pitchFamily="49" charset="0"/>
              </a:rPr>
              <a:t>		for (int i=0; i&lt; myColForms.size(); ++i)</a:t>
            </a:r>
            <a:br>
              <a:rPr lang="sv-SE" sz="1600" dirty="0" smtClean="0">
                <a:latin typeface="Courier New" pitchFamily="49" charset="0"/>
                <a:cs typeface="Courier New" pitchFamily="49" charset="0"/>
              </a:rPr>
            </a:br>
            <a:r>
              <a:rPr lang="sv-SE" sz="1600" dirty="0" smtClean="0">
                <a:latin typeface="Courier New" pitchFamily="49" charset="0"/>
                <a:cs typeface="Courier New" pitchFamily="49" charset="0"/>
              </a:rPr>
              <a:t>	{</a:t>
            </a:r>
            <a:br>
              <a:rPr lang="sv-SE" sz="1600" dirty="0" smtClean="0">
                <a:latin typeface="Courier New" pitchFamily="49" charset="0"/>
                <a:cs typeface="Courier New" pitchFamily="49" charset="0"/>
              </a:rPr>
            </a:br>
            <a:r>
              <a:rPr lang="sv-SE" sz="1600" dirty="0" smtClean="0">
                <a:latin typeface="Courier New" pitchFamily="49" charset="0"/>
                <a:cs typeface="Courier New" pitchFamily="49" charset="0"/>
              </a:rPr>
              <a:t>		bool hit = false;</a:t>
            </a:r>
          </a:p>
          <a:p>
            <a:pPr>
              <a:buNone/>
            </a:pPr>
            <a:r>
              <a:rPr lang="sv-SE" sz="1600" dirty="0" smtClean="0">
                <a:latin typeface="Courier New" pitchFamily="49" charset="0"/>
                <a:cs typeface="Courier New" pitchFamily="49" charset="0"/>
              </a:rPr>
              <a:t>			for (int j=0; j&lt;myColForms[i].size(); ++j)</a:t>
            </a:r>
          </a:p>
          <a:p>
            <a:pPr>
              <a:buNone/>
            </a:pPr>
            <a:r>
              <a:rPr lang="sv-SE" sz="1600" dirty="0" smtClean="0">
                <a:latin typeface="Courier New" pitchFamily="49" charset="0"/>
                <a:cs typeface="Courier New" pitchFamily="49" charset="0"/>
              </a:rPr>
              <a:t>			{</a:t>
            </a:r>
          </a:p>
          <a:p>
            <a:pPr>
              <a:buNone/>
            </a:pPr>
            <a:r>
              <a:rPr lang="sv-SE" sz="1600" dirty="0" smtClean="0">
                <a:latin typeface="Courier New" pitchFamily="49" charset="0"/>
                <a:cs typeface="Courier New" pitchFamily="49" charset="0"/>
              </a:rPr>
              <a:t>				if (myColForms[i][j].Collide(aLine) == true)</a:t>
            </a:r>
            <a:br>
              <a:rPr lang="sv-SE" sz="1600" dirty="0" smtClean="0">
                <a:latin typeface="Courier New" pitchFamily="49" charset="0"/>
                <a:cs typeface="Courier New" pitchFamily="49" charset="0"/>
              </a:rPr>
            </a:br>
            <a:r>
              <a:rPr lang="sv-SE" sz="1600" dirty="0" smtClean="0">
                <a:latin typeface="Courier New" pitchFamily="49" charset="0"/>
                <a:cs typeface="Courier New" pitchFamily="49" charset="0"/>
              </a:rPr>
              <a:t>			{</a:t>
            </a:r>
            <a:br>
              <a:rPr lang="sv-SE" sz="1600" dirty="0" smtClean="0">
                <a:latin typeface="Courier New" pitchFamily="49" charset="0"/>
                <a:cs typeface="Courier New" pitchFamily="49" charset="0"/>
              </a:rPr>
            </a:br>
            <a:r>
              <a:rPr lang="sv-SE" sz="1600" dirty="0" smtClean="0">
                <a:latin typeface="Courier New" pitchFamily="49" charset="0"/>
                <a:cs typeface="Courier New" pitchFamily="49" charset="0"/>
              </a:rPr>
              <a:t>				hit = true; break;</a:t>
            </a:r>
            <a:br>
              <a:rPr lang="sv-SE" sz="1600" dirty="0" smtClean="0">
                <a:latin typeface="Courier New" pitchFamily="49" charset="0"/>
                <a:cs typeface="Courier New" pitchFamily="49" charset="0"/>
              </a:rPr>
            </a:br>
            <a:r>
              <a:rPr lang="sv-SE" sz="1600" dirty="0" smtClean="0">
                <a:latin typeface="Courier New" pitchFamily="49" charset="0"/>
                <a:cs typeface="Courier New" pitchFamily="49" charset="0"/>
              </a:rPr>
              <a:t>			}</a:t>
            </a:r>
          </a:p>
          <a:p>
            <a:pPr>
              <a:buNone/>
            </a:pPr>
            <a:r>
              <a:rPr lang="sv-SE" sz="1600" dirty="0" smtClean="0">
                <a:latin typeface="Courier New" pitchFamily="49" charset="0"/>
                <a:cs typeface="Courier New" pitchFamily="49" charset="0"/>
              </a:rPr>
              <a:t>			}</a:t>
            </a:r>
            <a:br>
              <a:rPr lang="sv-SE" sz="1600" dirty="0" smtClean="0">
                <a:latin typeface="Courier New" pitchFamily="49" charset="0"/>
                <a:cs typeface="Courier New" pitchFamily="49" charset="0"/>
              </a:rPr>
            </a:br>
            <a:r>
              <a:rPr lang="sv-SE" sz="1600" dirty="0" smtClean="0">
                <a:latin typeface="Courier New" pitchFamily="49" charset="0"/>
                <a:cs typeface="Courier New" pitchFamily="49" charset="0"/>
              </a:rPr>
              <a:t>		if (hit == false) return false;</a:t>
            </a:r>
          </a:p>
          <a:p>
            <a:pPr>
              <a:buNone/>
            </a:pPr>
            <a:r>
              <a:rPr lang="sv-SE" sz="1600" dirty="0" smtClean="0">
                <a:latin typeface="Courier New" pitchFamily="49" charset="0"/>
                <a:cs typeface="Courier New" pitchFamily="49" charset="0"/>
              </a:rPr>
              <a:t>		}</a:t>
            </a:r>
            <a:br>
              <a:rPr lang="sv-SE" sz="1600" dirty="0" smtClean="0">
                <a:latin typeface="Courier New" pitchFamily="49" charset="0"/>
                <a:cs typeface="Courier New" pitchFamily="49" charset="0"/>
              </a:rPr>
            </a:br>
            <a:r>
              <a:rPr lang="sv-SE" sz="1600" dirty="0" smtClean="0">
                <a:latin typeface="Courier New" pitchFamily="49" charset="0"/>
                <a:cs typeface="Courier New" pitchFamily="49" charset="0"/>
              </a:rPr>
              <a:t>	return true;</a:t>
            </a:r>
          </a:p>
          <a:p>
            <a:pPr>
              <a:buNone/>
            </a:pPr>
            <a:r>
              <a:rPr lang="sv-SE" sz="1600" dirty="0" smtClean="0">
                <a:latin typeface="Courier New" pitchFamily="49" charset="0"/>
                <a:cs typeface="Courier New" pitchFamily="49" charset="0"/>
              </a:rPr>
              <a:t>	}</a:t>
            </a:r>
          </a:p>
          <a:p>
            <a:pPr>
              <a:buNone/>
            </a:pPr>
            <a:r>
              <a:rPr lang="sv-SE" sz="1600" dirty="0" smtClean="0">
                <a:latin typeface="Courier New" pitchFamily="49" charset="0"/>
                <a:cs typeface="Courier New" pitchFamily="49" charset="0"/>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AI</a:t>
            </a:r>
            <a:endParaRPr lang="sv-SE" dirty="0"/>
          </a:p>
        </p:txBody>
      </p:sp>
      <p:sp>
        <p:nvSpPr>
          <p:cNvPr id="6" name="Content Placeholder 2"/>
          <p:cNvSpPr txBox="1">
            <a:spLocks/>
          </p:cNvSpPr>
          <p:nvPr/>
        </p:nvSpPr>
        <p:spPr bwMode="auto">
          <a:xfrm>
            <a:off x="214313" y="785813"/>
            <a:ext cx="8715375" cy="56675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Platshållare för innehåll 4"/>
          <p:cNvSpPr>
            <a:spLocks noGrp="1"/>
          </p:cNvSpPr>
          <p:nvPr>
            <p:ph idx="1"/>
          </p:nvPr>
        </p:nvSpPr>
        <p:spPr>
          <a:xfrm>
            <a:off x="214313" y="785813"/>
            <a:ext cx="8462143" cy="5786437"/>
          </a:xfrm>
        </p:spPr>
        <p:txBody>
          <a:bodyPr/>
          <a:lstStyle/>
          <a:p>
            <a:pPr>
              <a:buNone/>
            </a:pPr>
            <a:r>
              <a:rPr lang="sv-SE" sz="2800" dirty="0" smtClean="0"/>
              <a:t>Nästa fall där vi kan glädjas av att nyttja hierarkier är AI.</a:t>
            </a:r>
          </a:p>
          <a:p>
            <a:pPr>
              <a:buNone/>
            </a:pPr>
            <a:r>
              <a:rPr lang="sv-SE" sz="2800" dirty="0" smtClean="0"/>
              <a:t>I vårt fall så ska vi titta på ett spel som generellt har många agenter som kräver AI och som dessutom behöver sammverka på ett högre plan – ett RTS.</a:t>
            </a:r>
          </a:p>
          <a:p>
            <a:pPr>
              <a:buNone/>
            </a:pPr>
            <a:endParaRPr lang="sv-SE" sz="2800" dirty="0" smtClean="0"/>
          </a:p>
          <a:p>
            <a:pPr>
              <a:buNone/>
            </a:pPr>
            <a:r>
              <a:rPr lang="sv-SE" sz="2800" dirty="0" smtClean="0"/>
              <a:t>Vi tittar först på en enskild enhet som befinner sig i världen.</a:t>
            </a:r>
            <a:br>
              <a:rPr lang="sv-SE" sz="2800" dirty="0" smtClean="0"/>
            </a:br>
            <a:endParaRPr lang="sv-SE" sz="2800" dirty="0" smtClean="0"/>
          </a:p>
          <a:p>
            <a:pPr>
              <a:buNone/>
            </a:pPr>
            <a:r>
              <a:rPr lang="sv-SE" sz="2800" dirty="0" smtClean="0"/>
              <a:t>Den behöver fatta ett strategiskt beslut gällande dess nästa handling.</a:t>
            </a:r>
          </a:p>
          <a:p>
            <a:pPr>
              <a:buNone/>
            </a:pPr>
            <a:endParaRPr lang="sv-SE" sz="1600" dirty="0" smtClean="0">
              <a:latin typeface="Courier New" pitchFamily="49" charset="0"/>
              <a:cs typeface="Courier New" pitchFamily="49"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AI</a:t>
            </a:r>
            <a:endParaRPr lang="sv-SE" dirty="0"/>
          </a:p>
        </p:txBody>
      </p:sp>
      <p:sp>
        <p:nvSpPr>
          <p:cNvPr id="6" name="Content Placeholder 2"/>
          <p:cNvSpPr txBox="1">
            <a:spLocks/>
          </p:cNvSpPr>
          <p:nvPr/>
        </p:nvSpPr>
        <p:spPr bwMode="auto">
          <a:xfrm>
            <a:off x="214313" y="785813"/>
            <a:ext cx="8715375" cy="56675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Platshållare för innehåll 4"/>
          <p:cNvSpPr>
            <a:spLocks noGrp="1"/>
          </p:cNvSpPr>
          <p:nvPr>
            <p:ph idx="1"/>
          </p:nvPr>
        </p:nvSpPr>
        <p:spPr>
          <a:xfrm>
            <a:off x="214313" y="785813"/>
            <a:ext cx="8462143" cy="5786437"/>
          </a:xfrm>
        </p:spPr>
        <p:txBody>
          <a:bodyPr/>
          <a:lstStyle/>
          <a:p>
            <a:pPr>
              <a:buNone/>
            </a:pPr>
            <a:r>
              <a:rPr lang="sv-SE" sz="2000" dirty="0" smtClean="0"/>
              <a:t>Det är många faktorer som måste med i bilden för att ta ett bra beslut, exempel:</a:t>
            </a:r>
          </a:p>
          <a:p>
            <a:pPr>
              <a:buFontTx/>
              <a:buChar char="-"/>
            </a:pPr>
            <a:r>
              <a:rPr lang="sv-SE" sz="2000" dirty="0" smtClean="0"/>
              <a:t>Befinner mig lag sig i underläge eller överläge?</a:t>
            </a:r>
          </a:p>
          <a:p>
            <a:pPr lvl="1">
              <a:buFontTx/>
              <a:buChar char="-"/>
            </a:pPr>
            <a:r>
              <a:rPr lang="sv-SE" sz="1600" dirty="0" smtClean="0"/>
              <a:t>Om vi är i överläge, finns det någon front som håller på att göra en attack som kan behöva min hjälp? Eller ska jag stanna kvar som reserv och skydda basen?</a:t>
            </a:r>
          </a:p>
          <a:p>
            <a:pPr lvl="1">
              <a:buFontTx/>
              <a:buChar char="-"/>
            </a:pPr>
            <a:r>
              <a:rPr lang="sv-SE" sz="1600" dirty="0" smtClean="0"/>
              <a:t>Om vi är i underläge, var ska jag försvara någonstans?  Eller kan jag göra en sneak attack? Eller ska jag göra en avledningsmanöver?</a:t>
            </a:r>
          </a:p>
          <a:p>
            <a:pPr>
              <a:buFontTx/>
              <a:buChar char="-"/>
            </a:pPr>
            <a:r>
              <a:rPr lang="sv-SE" sz="2000" dirty="0" smtClean="0"/>
              <a:t>Har min ägare tillräckligt med resurser?</a:t>
            </a:r>
          </a:p>
          <a:p>
            <a:pPr lvl="1">
              <a:buFontTx/>
              <a:buChar char="-"/>
            </a:pPr>
            <a:r>
              <a:rPr lang="sv-SE" sz="1600" dirty="0" smtClean="0"/>
              <a:t>Om inte, kan jag samverka med några andra enheter för att säkra mer resurser. </a:t>
            </a:r>
          </a:p>
          <a:p>
            <a:pPr lvl="1">
              <a:buFontTx/>
              <a:buChar char="-"/>
            </a:pPr>
            <a:r>
              <a:rPr lang="sv-SE" sz="1600" dirty="0" smtClean="0"/>
              <a:t>Jag vet inte var resurser finns? Ska jag scouta själv eller finns det andra enheter som arbetar på detta?</a:t>
            </a:r>
          </a:p>
          <a:p>
            <a:pPr>
              <a:buFontTx/>
              <a:buChar char="-"/>
            </a:pPr>
            <a:r>
              <a:rPr lang="sv-SE" sz="2000" dirty="0" smtClean="0"/>
              <a:t>Ska jag attackera?</a:t>
            </a:r>
          </a:p>
          <a:p>
            <a:pPr lvl="1">
              <a:buFontTx/>
              <a:buChar char="-"/>
            </a:pPr>
            <a:r>
              <a:rPr lang="sv-SE" sz="1600" dirty="0" smtClean="0"/>
              <a:t>Råkar det finnas andra enheter som också är på väg att attackera? Ska jag joina dom eller ta en egen väg?</a:t>
            </a:r>
          </a:p>
          <a:p>
            <a:pPr lvl="1">
              <a:buFontTx/>
              <a:buChar char="-"/>
            </a:pPr>
            <a:r>
              <a:rPr lang="sv-SE" sz="1600" dirty="0" smtClean="0"/>
              <a:t>Var ska jag attackera någonstans? Var hittar jag svagheterna hos motståndaren, samt var är mitt eget lags styrkor?</a:t>
            </a:r>
          </a:p>
          <a:p>
            <a:pPr>
              <a:buFontTx/>
              <a:buChar char="-"/>
            </a:pPr>
            <a:r>
              <a:rPr lang="sv-SE" sz="2000" dirty="0" smtClean="0"/>
              <a:t>Hur ska jag ta mig från punkt A till punkt B?</a:t>
            </a:r>
          </a:p>
          <a:p>
            <a:pPr>
              <a:buFontTx/>
              <a:buChar char="-"/>
            </a:pPr>
            <a:r>
              <a:rPr lang="sv-SE" sz="2000" dirty="0" smtClean="0"/>
              <a:t>Osv osv. Som ni ser så finns det ett stort antal väldigt övergripande beslut som varje enhet hade behövt ta för att utföra en handling.</a:t>
            </a:r>
          </a:p>
          <a:p>
            <a:pPr>
              <a:buNone/>
            </a:pPr>
            <a:endParaRPr lang="sv-SE" sz="2000" dirty="0" smtClean="0">
              <a:latin typeface="Courier New" pitchFamily="49" charset="0"/>
              <a:cs typeface="Courier New" pitchFamily="49"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AI</a:t>
            </a:r>
            <a:endParaRPr lang="sv-SE" dirty="0"/>
          </a:p>
        </p:txBody>
      </p:sp>
      <p:sp>
        <p:nvSpPr>
          <p:cNvPr id="6" name="Content Placeholder 2"/>
          <p:cNvSpPr txBox="1">
            <a:spLocks/>
          </p:cNvSpPr>
          <p:nvPr/>
        </p:nvSpPr>
        <p:spPr bwMode="auto">
          <a:xfrm>
            <a:off x="214313" y="785813"/>
            <a:ext cx="8715375" cy="56675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Platshållare för innehåll 4"/>
          <p:cNvSpPr>
            <a:spLocks noGrp="1"/>
          </p:cNvSpPr>
          <p:nvPr>
            <p:ph idx="1"/>
          </p:nvPr>
        </p:nvSpPr>
        <p:spPr>
          <a:xfrm>
            <a:off x="214313" y="785813"/>
            <a:ext cx="8462143" cy="5786437"/>
          </a:xfrm>
        </p:spPr>
        <p:txBody>
          <a:bodyPr/>
          <a:lstStyle/>
          <a:p>
            <a:r>
              <a:rPr lang="sv-SE" sz="2400" dirty="0" smtClean="0"/>
              <a:t>Har vi sedan 100 enheter så blir det väldigt mycket jobb för vår stackars dator att utföra.</a:t>
            </a:r>
            <a:br>
              <a:rPr lang="sv-SE" sz="2400" dirty="0" smtClean="0"/>
            </a:br>
            <a:endParaRPr lang="sv-SE" sz="2400" dirty="0" smtClean="0"/>
          </a:p>
          <a:p>
            <a:r>
              <a:rPr lang="sv-SE" sz="2400" dirty="0" smtClean="0"/>
              <a:t>Givetvis så är detta inte det optimala sättet att jobba på. Det är inte heller så någon (som levde efter stenåldern) skulle få för sig att föra krig.</a:t>
            </a:r>
            <a:br>
              <a:rPr lang="sv-SE" sz="2400" dirty="0" smtClean="0"/>
            </a:br>
            <a:endParaRPr lang="sv-SE" sz="2400" dirty="0" smtClean="0"/>
          </a:p>
          <a:p>
            <a:r>
              <a:rPr lang="sv-SE" sz="2400" dirty="0" smtClean="0"/>
              <a:t>Föreställ dig ett krig där varje soldat själv måste ta varje taktiskt och strategiskt beslut.</a:t>
            </a:r>
            <a:br>
              <a:rPr lang="sv-SE" sz="2400" dirty="0" smtClean="0"/>
            </a:br>
            <a:endParaRPr lang="sv-SE" sz="2400" dirty="0" smtClean="0"/>
          </a:p>
          <a:p>
            <a:r>
              <a:rPr lang="sv-SE" sz="2400" dirty="0" smtClean="0"/>
              <a:t>Lösningen vi kan använda är samma som används på riktigt – genom att dela upp våra styrkor i, ja ni gissade rätt – hierarikier!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AI</a:t>
            </a:r>
            <a:endParaRPr lang="sv-SE" dirty="0"/>
          </a:p>
        </p:txBody>
      </p:sp>
      <p:sp>
        <p:nvSpPr>
          <p:cNvPr id="6" name="Content Placeholder 2"/>
          <p:cNvSpPr txBox="1">
            <a:spLocks/>
          </p:cNvSpPr>
          <p:nvPr/>
        </p:nvSpPr>
        <p:spPr bwMode="auto">
          <a:xfrm>
            <a:off x="214313" y="785813"/>
            <a:ext cx="8715375" cy="56675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Platshållare för innehåll 4"/>
          <p:cNvSpPr>
            <a:spLocks noGrp="1"/>
          </p:cNvSpPr>
          <p:nvPr>
            <p:ph idx="1"/>
          </p:nvPr>
        </p:nvSpPr>
        <p:spPr>
          <a:xfrm>
            <a:off x="214313" y="785813"/>
            <a:ext cx="8462143" cy="5786437"/>
          </a:xfrm>
        </p:spPr>
        <p:txBody>
          <a:bodyPr/>
          <a:lstStyle/>
          <a:p>
            <a:r>
              <a:rPr lang="sv-SE" sz="2400" dirty="0" smtClean="0"/>
              <a:t>Varje soldat kommer att ha ett visst ansvarsområde själv fortfarande, t.ex. Hur flyttar jag mig från närliggande punkt A till punkt B? När ska jag ducka, gömma mig, fly, attackera fiender som skjuter på mig.</a:t>
            </a:r>
            <a:br>
              <a:rPr lang="sv-SE" sz="2400" dirty="0" smtClean="0"/>
            </a:br>
            <a:endParaRPr lang="sv-SE" sz="2400" dirty="0" smtClean="0"/>
          </a:p>
          <a:p>
            <a:r>
              <a:rPr lang="sv-SE" sz="2400" dirty="0" smtClean="0"/>
              <a:t>Den övergripande strategin behöver varje enhet däremot inte bry sig om, utan kommando kommer uppifrån i form av ”flytta hit”, ”attackera mål på denna position”. </a:t>
            </a:r>
          </a:p>
          <a:p>
            <a:endParaRPr lang="sv-SE" sz="2400" dirty="0" smtClean="0"/>
          </a:p>
          <a:p>
            <a:r>
              <a:rPr lang="sv-SE" sz="2400" dirty="0" smtClean="0"/>
              <a:t>Vem styr då uppifrån? Nu tänker vi oss att det hela är AI styrt, annars kunde det förståss varit en spelare som assignade alla kommando.</a:t>
            </a:r>
            <a:endParaRPr lang="sv-SE" sz="2400" dirty="0" smtClean="0">
              <a:latin typeface="Courier New" pitchFamily="49" charset="0"/>
              <a:cs typeface="Courier New" pitchFamily="49"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AI</a:t>
            </a:r>
            <a:endParaRPr lang="sv-SE" dirty="0"/>
          </a:p>
        </p:txBody>
      </p:sp>
      <p:sp>
        <p:nvSpPr>
          <p:cNvPr id="6" name="Content Placeholder 2"/>
          <p:cNvSpPr txBox="1">
            <a:spLocks/>
          </p:cNvSpPr>
          <p:nvPr/>
        </p:nvSpPr>
        <p:spPr bwMode="auto">
          <a:xfrm>
            <a:off x="214313" y="785813"/>
            <a:ext cx="8715375" cy="56675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sv-SE"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Platshållare för innehåll 4"/>
          <p:cNvSpPr>
            <a:spLocks noGrp="1"/>
          </p:cNvSpPr>
          <p:nvPr>
            <p:ph idx="1"/>
          </p:nvPr>
        </p:nvSpPr>
        <p:spPr>
          <a:xfrm>
            <a:off x="214313" y="785813"/>
            <a:ext cx="8462143" cy="5786437"/>
          </a:xfrm>
        </p:spPr>
        <p:txBody>
          <a:bodyPr/>
          <a:lstStyle/>
          <a:p>
            <a:r>
              <a:rPr lang="sv-SE" sz="2400" dirty="0" smtClean="0"/>
              <a:t>Ovanför varje enhet så finns en ”osynlig” gruppledare som styr en grupp av enheter. Den tar hänsyn till det lite mer övergripande läget. </a:t>
            </a:r>
          </a:p>
          <a:p>
            <a:pPr lvl="1"/>
            <a:r>
              <a:rPr lang="sv-SE" sz="2000" dirty="0" smtClean="0"/>
              <a:t>Vad är målet för gruppen? Inta byggnaden och ha ihjäl fienderna. För att gå till byggnaden, gå först över bron och sedan genom buskarna.</a:t>
            </a:r>
            <a:br>
              <a:rPr lang="sv-SE" sz="2000" dirty="0" smtClean="0"/>
            </a:br>
            <a:endParaRPr lang="sv-SE" sz="2000" dirty="0" smtClean="0"/>
          </a:p>
          <a:p>
            <a:r>
              <a:rPr lang="sv-SE" sz="2400" dirty="0" smtClean="0"/>
              <a:t>I spelet kan det finnas flera ”gruppledare” som i sin tur får order från en AI ännu högre upp i hierarkien som har en ännu mer övergripande roll. </a:t>
            </a:r>
          </a:p>
          <a:p>
            <a:pPr lvl="1"/>
            <a:r>
              <a:rPr lang="sv-SE" sz="2000" dirty="0" smtClean="0"/>
              <a:t>T.ex. inta byn. Istället för att kontrollera en grupp med soldater så ger denna Ain istället uppgifter till gruppledarna. T.ex. Inta detta huset, och till en annan grupp – flanka fienden vid byggnaden.</a:t>
            </a:r>
          </a:p>
          <a:p>
            <a:endParaRPr lang="sv-SE" sz="2400" dirty="0" smtClean="0">
              <a:latin typeface="Courier New" pitchFamily="49" charset="0"/>
              <a:cs typeface="Courier New" pitchFamily="49"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Pathfinding</a:t>
            </a:r>
            <a:endParaRPr lang="sv-SE" dirty="0"/>
          </a:p>
        </p:txBody>
      </p:sp>
      <p:sp>
        <p:nvSpPr>
          <p:cNvPr id="3" name="Content Placeholder 2"/>
          <p:cNvSpPr>
            <a:spLocks noGrp="1"/>
          </p:cNvSpPr>
          <p:nvPr>
            <p:ph idx="1"/>
          </p:nvPr>
        </p:nvSpPr>
        <p:spPr/>
        <p:txBody>
          <a:bodyPr/>
          <a:lstStyle/>
          <a:p>
            <a:r>
              <a:rPr lang="sv-SE" dirty="0" smtClean="0"/>
              <a:t>En pathfinding algoritm hittar närmaste vägen mellan två punkter.</a:t>
            </a:r>
          </a:p>
          <a:p>
            <a:endParaRPr lang="sv-SE" dirty="0" smtClean="0"/>
          </a:p>
          <a:p>
            <a:r>
              <a:rPr lang="sv-SE" dirty="0" smtClean="0"/>
              <a:t>Förenklat så kollar den vilka noder som den är ansluten till, och undersöker om någon väg till dessa noder antas ha en kortare väg till målet jämfört med alternativa noder.</a:t>
            </a:r>
            <a:br>
              <a:rPr lang="sv-SE" dirty="0" smtClean="0"/>
            </a:br>
            <a:endParaRPr lang="sv-SE" dirty="0" smtClean="0"/>
          </a:p>
          <a:p>
            <a:r>
              <a:rPr lang="sv-SE" dirty="0" smtClean="0"/>
              <a:t>Exakt hur en sådana algoritmer fungerar kommer ni att få lära er senare.</a:t>
            </a:r>
          </a:p>
          <a:p>
            <a:endParaRPr lang="sv-SE"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ubrik 1"/>
          <p:cNvSpPr>
            <a:spLocks noGrp="1"/>
          </p:cNvSpPr>
          <p:nvPr>
            <p:ph type="title" idx="4294967295"/>
          </p:nvPr>
        </p:nvSpPr>
        <p:spPr/>
        <p:txBody>
          <a:bodyPr/>
          <a:lstStyle/>
          <a:p>
            <a:r>
              <a:rPr lang="sv-SE" dirty="0" smtClean="0"/>
              <a:t>Frågor?</a:t>
            </a:r>
          </a:p>
        </p:txBody>
      </p:sp>
      <p:sp>
        <p:nvSpPr>
          <p:cNvPr id="65539" name="Platshållare för innehåll 2"/>
          <p:cNvSpPr>
            <a:spLocks noGrp="1"/>
          </p:cNvSpPr>
          <p:nvPr>
            <p:ph idx="4294967295"/>
          </p:nvPr>
        </p:nvSpPr>
        <p:spPr>
          <a:xfrm>
            <a:off x="214313" y="857250"/>
            <a:ext cx="8715375" cy="5643563"/>
          </a:xfrm>
        </p:spPr>
        <p:txBody>
          <a:bodyPr anchor="ctr"/>
          <a:lstStyle/>
          <a:p>
            <a:pPr>
              <a:spcBef>
                <a:spcPct val="50000"/>
              </a:spcBef>
              <a:buFontTx/>
              <a:buChar char="•"/>
            </a:pPr>
            <a:r>
              <a:rPr lang="sv-SE" dirty="0" smtClean="0"/>
              <a:t>Programmeringsfrågor</a:t>
            </a:r>
          </a:p>
          <a:p>
            <a:pPr lvl="1">
              <a:spcBef>
                <a:spcPct val="50000"/>
              </a:spcBef>
              <a:buFontTx/>
              <a:buChar char="•"/>
            </a:pPr>
            <a:r>
              <a:rPr lang="sv-SE" smtClean="0">
                <a:solidFill>
                  <a:srgbClr val="4C4946"/>
                </a:solidFill>
                <a:hlinkClick r:id="rId3"/>
              </a:rPr>
              <a:t>magnus@thegameassembly.com</a:t>
            </a:r>
            <a:endParaRPr lang="sv-SE"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Pathfinding</a:t>
            </a:r>
            <a:endParaRPr lang="sv-SE" dirty="0"/>
          </a:p>
        </p:txBody>
      </p:sp>
      <p:sp>
        <p:nvSpPr>
          <p:cNvPr id="3" name="Content Placeholder 2"/>
          <p:cNvSpPr>
            <a:spLocks noGrp="1"/>
          </p:cNvSpPr>
          <p:nvPr>
            <p:ph idx="1"/>
          </p:nvPr>
        </p:nvSpPr>
        <p:spPr/>
        <p:txBody>
          <a:bodyPr/>
          <a:lstStyle/>
          <a:p>
            <a:r>
              <a:rPr lang="sv-SE" dirty="0" smtClean="0"/>
              <a:t>Worst case scenario för algoritmen är att ingen väg hittas.</a:t>
            </a:r>
          </a:p>
          <a:p>
            <a:r>
              <a:rPr lang="sv-SE" dirty="0" smtClean="0"/>
              <a:t>Då måste alla noder utvärderas (såvida det inte är inlagt en limit för hur många noder som får traverseras).</a:t>
            </a:r>
          </a:p>
          <a:p>
            <a:r>
              <a:rPr lang="sv-SE" dirty="0" smtClean="0"/>
              <a:t>Oavsett så blir det en ganska </a:t>
            </a:r>
            <a:br>
              <a:rPr lang="sv-SE" dirty="0" smtClean="0"/>
            </a:br>
            <a:r>
              <a:rPr lang="sv-SE" dirty="0" smtClean="0"/>
              <a:t>dyr operation.</a:t>
            </a:r>
          </a:p>
          <a:p>
            <a:r>
              <a:rPr lang="sv-SE" dirty="0" smtClean="0"/>
              <a:t>Vi ska kolla på hur vi kan gå från</a:t>
            </a:r>
            <a:br>
              <a:rPr lang="sv-SE" dirty="0" smtClean="0"/>
            </a:br>
            <a:r>
              <a:rPr lang="sv-SE" dirty="0" smtClean="0"/>
              <a:t>start till goal på kartan till höger.</a:t>
            </a:r>
          </a:p>
          <a:p>
            <a:r>
              <a:rPr lang="sv-SE" dirty="0" smtClean="0"/>
              <a:t>Vår agent flyttar sig från ruta till</a:t>
            </a:r>
            <a:br>
              <a:rPr lang="sv-SE" dirty="0" smtClean="0"/>
            </a:br>
            <a:r>
              <a:rPr lang="sv-SE" dirty="0" smtClean="0"/>
              <a:t>ruta, nu kallat noder.</a:t>
            </a:r>
          </a:p>
          <a:p>
            <a:endParaRPr lang="sv-SE" dirty="0" smtClean="0"/>
          </a:p>
          <a:p>
            <a:endParaRPr lang="sv-SE" dirty="0"/>
          </a:p>
        </p:txBody>
      </p:sp>
      <p:pic>
        <p:nvPicPr>
          <p:cNvPr id="4" name="Bildobjekt 3" descr="1.png"/>
          <p:cNvPicPr>
            <a:picLocks noChangeAspect="1"/>
          </p:cNvPicPr>
          <p:nvPr/>
        </p:nvPicPr>
        <p:blipFill>
          <a:blip r:embed="rId2" cstate="print"/>
          <a:stretch>
            <a:fillRect/>
          </a:stretch>
        </p:blipFill>
        <p:spPr>
          <a:xfrm>
            <a:off x="6073734" y="3490574"/>
            <a:ext cx="3034770" cy="30347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Pathfinding</a:t>
            </a:r>
            <a:endParaRPr lang="sv-SE" dirty="0"/>
          </a:p>
        </p:txBody>
      </p:sp>
      <p:sp>
        <p:nvSpPr>
          <p:cNvPr id="3" name="Content Placeholder 2"/>
          <p:cNvSpPr>
            <a:spLocks noGrp="1"/>
          </p:cNvSpPr>
          <p:nvPr>
            <p:ph idx="1"/>
          </p:nvPr>
        </p:nvSpPr>
        <p:spPr/>
        <p:txBody>
          <a:bodyPr/>
          <a:lstStyle/>
          <a:p>
            <a:r>
              <a:rPr lang="sv-SE" dirty="0" smtClean="0"/>
              <a:t>Till att börja med så stänger </a:t>
            </a:r>
            <a:br>
              <a:rPr lang="sv-SE" dirty="0" smtClean="0"/>
            </a:br>
            <a:r>
              <a:rPr lang="sv-SE" dirty="0" smtClean="0"/>
              <a:t>vi av vägen till målet med en flod.</a:t>
            </a:r>
          </a:p>
          <a:p>
            <a:r>
              <a:rPr lang="sv-SE" dirty="0" smtClean="0"/>
              <a:t>Vår algoritm kommer nu att </a:t>
            </a:r>
            <a:br>
              <a:rPr lang="sv-SE" dirty="0" smtClean="0"/>
            </a:br>
            <a:r>
              <a:rPr lang="sv-SE" dirty="0" smtClean="0"/>
              <a:t>behöva söka igenom alla undra </a:t>
            </a:r>
            <a:br>
              <a:rPr lang="sv-SE" dirty="0" smtClean="0"/>
            </a:br>
            <a:r>
              <a:rPr lang="sv-SE" dirty="0" smtClean="0"/>
              <a:t>noderna (markerade i vitt), innan</a:t>
            </a:r>
            <a:br>
              <a:rPr lang="sv-SE" dirty="0" smtClean="0"/>
            </a:br>
            <a:r>
              <a:rPr lang="sv-SE" dirty="0" smtClean="0"/>
              <a:t>den kan konstantera att det inte</a:t>
            </a:r>
            <a:br>
              <a:rPr lang="sv-SE" dirty="0" smtClean="0"/>
            </a:br>
            <a:r>
              <a:rPr lang="sv-SE" dirty="0" smtClean="0"/>
              <a:t>finns någon väg till målet.</a:t>
            </a:r>
          </a:p>
          <a:p>
            <a:endParaRPr lang="sv-SE" dirty="0" smtClean="0"/>
          </a:p>
          <a:p>
            <a:r>
              <a:rPr lang="sv-SE" dirty="0" smtClean="0"/>
              <a:t>Totalt blir det 128 noder som måste besökas.</a:t>
            </a:r>
          </a:p>
        </p:txBody>
      </p:sp>
      <p:pic>
        <p:nvPicPr>
          <p:cNvPr id="4" name="Bildobjekt 3" descr="2.png"/>
          <p:cNvPicPr>
            <a:picLocks noChangeAspect="1"/>
          </p:cNvPicPr>
          <p:nvPr/>
        </p:nvPicPr>
        <p:blipFill>
          <a:blip r:embed="rId2" cstate="print"/>
          <a:stretch>
            <a:fillRect/>
          </a:stretch>
        </p:blipFill>
        <p:spPr>
          <a:xfrm>
            <a:off x="6238618" y="836712"/>
            <a:ext cx="2736304" cy="27363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Pathfinding</a:t>
            </a:r>
            <a:endParaRPr lang="sv-SE" dirty="0"/>
          </a:p>
        </p:txBody>
      </p:sp>
      <p:sp>
        <p:nvSpPr>
          <p:cNvPr id="3" name="Content Placeholder 2"/>
          <p:cNvSpPr>
            <a:spLocks noGrp="1"/>
          </p:cNvSpPr>
          <p:nvPr>
            <p:ph idx="1"/>
          </p:nvPr>
        </p:nvSpPr>
        <p:spPr/>
        <p:txBody>
          <a:bodyPr/>
          <a:lstStyle/>
          <a:p>
            <a:r>
              <a:rPr lang="sv-SE" dirty="0" smtClean="0"/>
              <a:t>Vi kör åter igen samma väg, fast</a:t>
            </a:r>
            <a:br>
              <a:rPr lang="sv-SE" dirty="0" smtClean="0"/>
            </a:br>
            <a:r>
              <a:rPr lang="sv-SE" dirty="0" smtClean="0"/>
              <a:t>denna gången så har vi förenklat</a:t>
            </a:r>
            <a:br>
              <a:rPr lang="sv-SE" dirty="0" smtClean="0"/>
            </a:br>
            <a:r>
              <a:rPr lang="sv-SE" dirty="0" smtClean="0"/>
              <a:t>vårt nodsystem till endast fyra </a:t>
            </a:r>
            <a:br>
              <a:rPr lang="sv-SE" dirty="0" smtClean="0"/>
            </a:br>
            <a:r>
              <a:rPr lang="sv-SE" dirty="0" smtClean="0"/>
              <a:t>noder.</a:t>
            </a:r>
          </a:p>
          <a:p>
            <a:r>
              <a:rPr lang="sv-SE" dirty="0" smtClean="0"/>
              <a:t>Vi kör vår pathfinding som </a:t>
            </a:r>
            <a:br>
              <a:rPr lang="sv-SE" dirty="0" smtClean="0"/>
            </a:br>
            <a:r>
              <a:rPr lang="sv-SE" dirty="0" smtClean="0"/>
              <a:t>vanligt.</a:t>
            </a:r>
          </a:p>
          <a:p>
            <a:r>
              <a:rPr lang="sv-SE" dirty="0" smtClean="0"/>
              <a:t>Det finns ingen anslutning mellan de nedre och övre noderna.</a:t>
            </a:r>
          </a:p>
          <a:p>
            <a:r>
              <a:rPr lang="sv-SE" dirty="0" smtClean="0"/>
              <a:t>Algoritmen kan därför efter redan två noder konstatera att det inte finns någon väg till målet.</a:t>
            </a:r>
          </a:p>
          <a:p>
            <a:r>
              <a:rPr lang="sv-SE" dirty="0" smtClean="0"/>
              <a:t>Dvs. 126st noder mindre att besöka.</a:t>
            </a:r>
            <a:endParaRPr lang="sv-SE" dirty="0"/>
          </a:p>
        </p:txBody>
      </p:sp>
      <p:pic>
        <p:nvPicPr>
          <p:cNvPr id="5" name="Bildobjekt 4" descr="3.png"/>
          <p:cNvPicPr>
            <a:picLocks noChangeAspect="1"/>
          </p:cNvPicPr>
          <p:nvPr/>
        </p:nvPicPr>
        <p:blipFill>
          <a:blip r:embed="rId2" cstate="print"/>
          <a:stretch>
            <a:fillRect/>
          </a:stretch>
        </p:blipFill>
        <p:spPr>
          <a:xfrm>
            <a:off x="6012160" y="826278"/>
            <a:ext cx="3034770" cy="30347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Pathfinding</a:t>
            </a:r>
            <a:endParaRPr lang="sv-SE" dirty="0"/>
          </a:p>
        </p:txBody>
      </p:sp>
      <p:sp>
        <p:nvSpPr>
          <p:cNvPr id="3" name="Content Placeholder 2"/>
          <p:cNvSpPr>
            <a:spLocks noGrp="1"/>
          </p:cNvSpPr>
          <p:nvPr>
            <p:ph idx="1"/>
          </p:nvPr>
        </p:nvSpPr>
        <p:spPr/>
        <p:txBody>
          <a:bodyPr/>
          <a:lstStyle/>
          <a:p>
            <a:r>
              <a:rPr lang="sv-SE" dirty="0" smtClean="0"/>
              <a:t>Vi ska studera ett annat </a:t>
            </a:r>
            <a:br>
              <a:rPr lang="sv-SE" dirty="0" smtClean="0"/>
            </a:br>
            <a:r>
              <a:rPr lang="sv-SE" dirty="0" smtClean="0"/>
              <a:t>tänkbart scenario.</a:t>
            </a:r>
          </a:p>
          <a:p>
            <a:r>
              <a:rPr lang="sv-SE" dirty="0" smtClean="0"/>
              <a:t>Vi kan ha en karta enligt bilden</a:t>
            </a:r>
            <a:br>
              <a:rPr lang="sv-SE" dirty="0" smtClean="0"/>
            </a:br>
            <a:r>
              <a:rPr lang="sv-SE" dirty="0" smtClean="0"/>
              <a:t>till höger. Den visar att det finns</a:t>
            </a:r>
            <a:br>
              <a:rPr lang="sv-SE" dirty="0" smtClean="0"/>
            </a:br>
            <a:r>
              <a:rPr lang="sv-SE" dirty="0" smtClean="0"/>
              <a:t>anslutningar mellan alla noder.</a:t>
            </a:r>
          </a:p>
          <a:p>
            <a:r>
              <a:rPr lang="sv-SE" dirty="0" smtClean="0"/>
              <a:t>Du kan inte röra dig inom vissa</a:t>
            </a:r>
            <a:br>
              <a:rPr lang="sv-SE" dirty="0" smtClean="0"/>
            </a:br>
            <a:r>
              <a:rPr lang="sv-SE" dirty="0" smtClean="0"/>
              <a:t>noder bara (t.ex. över floden/sjön).</a:t>
            </a:r>
          </a:p>
          <a:p>
            <a:r>
              <a:rPr lang="sv-SE" dirty="0" smtClean="0"/>
              <a:t>I detta fall så kommer vår algoritm att hitta en möjlig väg.</a:t>
            </a:r>
          </a:p>
          <a:p>
            <a:endParaRPr lang="sv-SE" dirty="0" smtClean="0"/>
          </a:p>
        </p:txBody>
      </p:sp>
      <p:pic>
        <p:nvPicPr>
          <p:cNvPr id="6" name="Bildobjekt 5" descr="4.png"/>
          <p:cNvPicPr>
            <a:picLocks noChangeAspect="1"/>
          </p:cNvPicPr>
          <p:nvPr/>
        </p:nvPicPr>
        <p:blipFill>
          <a:blip r:embed="rId2" cstate="print"/>
          <a:stretch>
            <a:fillRect/>
          </a:stretch>
        </p:blipFill>
        <p:spPr>
          <a:xfrm>
            <a:off x="6012160" y="826278"/>
            <a:ext cx="3034770" cy="30347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Pathfinding</a:t>
            </a:r>
            <a:endParaRPr lang="sv-SE" dirty="0"/>
          </a:p>
        </p:txBody>
      </p:sp>
      <p:sp>
        <p:nvSpPr>
          <p:cNvPr id="3" name="Content Placeholder 2"/>
          <p:cNvSpPr>
            <a:spLocks noGrp="1"/>
          </p:cNvSpPr>
          <p:nvPr>
            <p:ph idx="1"/>
          </p:nvPr>
        </p:nvSpPr>
        <p:spPr/>
        <p:txBody>
          <a:bodyPr/>
          <a:lstStyle/>
          <a:p>
            <a:r>
              <a:rPr lang="sv-SE" dirty="0" smtClean="0"/>
              <a:t>Om vi hittar en möjlig väg på en</a:t>
            </a:r>
            <a:br>
              <a:rPr lang="sv-SE" dirty="0" smtClean="0"/>
            </a:br>
            <a:r>
              <a:rPr lang="sv-SE" dirty="0" smtClean="0"/>
              <a:t>nivå så hoppar vi ner till nästa</a:t>
            </a:r>
            <a:br>
              <a:rPr lang="sv-SE" dirty="0" smtClean="0"/>
            </a:br>
            <a:r>
              <a:rPr lang="sv-SE" dirty="0" smtClean="0"/>
              <a:t>nivå.</a:t>
            </a:r>
          </a:p>
          <a:p>
            <a:r>
              <a:rPr lang="sv-SE" dirty="0" smtClean="0"/>
              <a:t>Där gör vi samma sökning fast</a:t>
            </a:r>
            <a:br>
              <a:rPr lang="sv-SE" dirty="0" smtClean="0"/>
            </a:br>
            <a:r>
              <a:rPr lang="sv-SE" dirty="0" smtClean="0"/>
              <a:t>på mindre noder.</a:t>
            </a:r>
          </a:p>
          <a:p>
            <a:r>
              <a:rPr lang="sv-SE" dirty="0" smtClean="0"/>
              <a:t>På denna nivå kommer vi åter</a:t>
            </a:r>
            <a:br>
              <a:rPr lang="sv-SE" dirty="0" smtClean="0"/>
            </a:br>
            <a:r>
              <a:rPr lang="sv-SE" dirty="0" smtClean="0"/>
              <a:t>igen att hitta en möjlig väg till målet.</a:t>
            </a:r>
          </a:p>
          <a:p>
            <a:r>
              <a:rPr lang="sv-SE" dirty="0" smtClean="0"/>
              <a:t>Vi kommer därför att hoppa till nästa nivå igen.</a:t>
            </a:r>
          </a:p>
        </p:txBody>
      </p:sp>
      <p:pic>
        <p:nvPicPr>
          <p:cNvPr id="6" name="Bildobjekt 5" descr="4.png"/>
          <p:cNvPicPr>
            <a:picLocks noChangeAspect="1"/>
          </p:cNvPicPr>
          <p:nvPr/>
        </p:nvPicPr>
        <p:blipFill>
          <a:blip r:embed="rId2" cstate="print"/>
          <a:stretch>
            <a:fillRect/>
          </a:stretch>
        </p:blipFill>
        <p:spPr>
          <a:xfrm>
            <a:off x="6012160" y="826278"/>
            <a:ext cx="3034770" cy="30347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Hierarkier - Pathfinding</a:t>
            </a:r>
            <a:endParaRPr lang="sv-SE" dirty="0"/>
          </a:p>
        </p:txBody>
      </p:sp>
      <p:sp>
        <p:nvSpPr>
          <p:cNvPr id="3" name="Content Placeholder 2"/>
          <p:cNvSpPr>
            <a:spLocks noGrp="1"/>
          </p:cNvSpPr>
          <p:nvPr>
            <p:ph idx="1"/>
          </p:nvPr>
        </p:nvSpPr>
        <p:spPr/>
        <p:txBody>
          <a:bodyPr/>
          <a:lstStyle/>
          <a:p>
            <a:r>
              <a:rPr lang="sv-SE" dirty="0" smtClean="0"/>
              <a:t>På denna nivån kommer </a:t>
            </a:r>
            <a:br>
              <a:rPr lang="sv-SE" dirty="0" smtClean="0"/>
            </a:br>
            <a:r>
              <a:rPr lang="sv-SE" dirty="0" smtClean="0"/>
              <a:t>vår algoritm inte att </a:t>
            </a:r>
            <a:r>
              <a:rPr lang="sv-SE" smtClean="0"/>
              <a:t>hitta någon</a:t>
            </a:r>
            <a:br>
              <a:rPr lang="sv-SE" smtClean="0"/>
            </a:br>
            <a:r>
              <a:rPr lang="sv-SE" smtClean="0"/>
              <a:t>möjlig väg. </a:t>
            </a:r>
            <a:endParaRPr lang="sv-SE" dirty="0" smtClean="0"/>
          </a:p>
          <a:p>
            <a:endParaRPr lang="sv-SE" dirty="0" smtClean="0"/>
          </a:p>
        </p:txBody>
      </p:sp>
      <p:pic>
        <p:nvPicPr>
          <p:cNvPr id="6" name="Bildobjekt 5" descr="4.png"/>
          <p:cNvPicPr>
            <a:picLocks noChangeAspect="1"/>
          </p:cNvPicPr>
          <p:nvPr/>
        </p:nvPicPr>
        <p:blipFill>
          <a:blip r:embed="rId2" cstate="print"/>
          <a:stretch>
            <a:fillRect/>
          </a:stretch>
        </p:blipFill>
        <p:spPr>
          <a:xfrm>
            <a:off x="6012160" y="826278"/>
            <a:ext cx="3034770" cy="3034770"/>
          </a:xfrm>
          <a:prstGeom prst="rect">
            <a:avLst/>
          </a:prstGeom>
        </p:spPr>
      </p:pic>
    </p:spTree>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15125</TotalTime>
  <Words>1282</Words>
  <Application>Microsoft Office PowerPoint</Application>
  <PresentationFormat>Bildspel på skärmen (4:3)</PresentationFormat>
  <Paragraphs>215</Paragraphs>
  <Slides>30</Slides>
  <Notes>19</Notes>
  <HiddenSlides>0</HiddenSlides>
  <MMClips>0</MMClips>
  <ScaleCrop>false</ScaleCrop>
  <HeadingPairs>
    <vt:vector size="4" baseType="variant">
      <vt:variant>
        <vt:lpstr>Tema</vt:lpstr>
      </vt:variant>
      <vt:variant>
        <vt:i4>1</vt:i4>
      </vt:variant>
      <vt:variant>
        <vt:lpstr>Bildrubriker</vt:lpstr>
      </vt:variant>
      <vt:variant>
        <vt:i4>30</vt:i4>
      </vt:variant>
    </vt:vector>
  </HeadingPairs>
  <TitlesOfParts>
    <vt:vector size="31" baseType="lpstr">
      <vt:lpstr>Office-tema</vt:lpstr>
      <vt:lpstr>Design patterns for games</vt:lpstr>
      <vt:lpstr>Hierarkier</vt:lpstr>
      <vt:lpstr>Hierarkier - Pathfinding</vt:lpstr>
      <vt:lpstr>Hierarkier - Pathfinding</vt:lpstr>
      <vt:lpstr>Hierarkier - Pathfinding</vt:lpstr>
      <vt:lpstr>Hierarkier - Pathfinding</vt:lpstr>
      <vt:lpstr>Hierarkier - Pathfinding</vt:lpstr>
      <vt:lpstr>Hierarkier - Pathfinding</vt:lpstr>
      <vt:lpstr>Hierarkier - Pathfinding</vt:lpstr>
      <vt:lpstr>Hierarkier - Pathfinding</vt:lpstr>
      <vt:lpstr>Hierarkier - Cullning</vt:lpstr>
      <vt:lpstr>Hierarkier - Cullning</vt:lpstr>
      <vt:lpstr>Hierarkier - Cullning</vt:lpstr>
      <vt:lpstr>Hierarkier - Cullning</vt:lpstr>
      <vt:lpstr>Hierarkier - Cullning</vt:lpstr>
      <vt:lpstr>Hierarkier - Cullning</vt:lpstr>
      <vt:lpstr>Hierarkier - Kollisioner</vt:lpstr>
      <vt:lpstr>Hierarkier - Kollisioner</vt:lpstr>
      <vt:lpstr>Hierarkier - Kollisioner</vt:lpstr>
      <vt:lpstr>Hierarkier - Kollisioner</vt:lpstr>
      <vt:lpstr>Hierarkier - Kollisioner</vt:lpstr>
      <vt:lpstr>Hierarkier - Kollisioner</vt:lpstr>
      <vt:lpstr>Hierarkier - Kollisioner</vt:lpstr>
      <vt:lpstr>Hierarkier - Kollisioner</vt:lpstr>
      <vt:lpstr>Hierarkier - AI</vt:lpstr>
      <vt:lpstr>Hierarkier - AI</vt:lpstr>
      <vt:lpstr>Hierarkier - AI</vt:lpstr>
      <vt:lpstr>Hierarkier - AI</vt:lpstr>
      <vt:lpstr>Hierarkier - AI</vt:lpstr>
      <vt:lpstr>Frågor?</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Heeej</dc:title>
  <dc:creator>Kostas Gialitakis</dc:creator>
  <cp:lastModifiedBy>Magnus Jönsson</cp:lastModifiedBy>
  <cp:revision>758</cp:revision>
  <dcterms:created xsi:type="dcterms:W3CDTF">2009-06-24T07:23:26Z</dcterms:created>
  <dcterms:modified xsi:type="dcterms:W3CDTF">2016-04-11T06:55:56Z</dcterms:modified>
</cp:coreProperties>
</file>